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6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D1CE-1447-4C4B-B90B-70AD56868F47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2269C-CABE-AF4B-9976-D146F0266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2390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D1CE-1447-4C4B-B90B-70AD56868F47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2269C-CABE-AF4B-9976-D146F0266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0010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D1CE-1447-4C4B-B90B-70AD56868F47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2269C-CABE-AF4B-9976-D146F0266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5802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D1CE-1447-4C4B-B90B-70AD56868F47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2269C-CABE-AF4B-9976-D146F0266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257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D1CE-1447-4C4B-B90B-70AD56868F47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2269C-CABE-AF4B-9976-D146F0266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576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D1CE-1447-4C4B-B90B-70AD56868F47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2269C-CABE-AF4B-9976-D146F0266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458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D1CE-1447-4C4B-B90B-70AD56868F47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2269C-CABE-AF4B-9976-D146F0266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58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D1CE-1447-4C4B-B90B-70AD56868F47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2269C-CABE-AF4B-9976-D146F0266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69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D1CE-1447-4C4B-B90B-70AD56868F47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2269C-CABE-AF4B-9976-D146F0266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931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D1CE-1447-4C4B-B90B-70AD56868F47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2269C-CABE-AF4B-9976-D146F0266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722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5D1CE-1447-4C4B-B90B-70AD56868F47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2269C-CABE-AF4B-9976-D146F0266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1886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5D1CE-1447-4C4B-B90B-70AD56868F47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2269C-CABE-AF4B-9976-D146F0266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9822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81637_FL_SU_VideoSeries_ppt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16898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81637_FL_SU_VideoSeries_ppt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66479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81637_FL_SU_VideoSeries_ppt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74042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81637_FL_SU_VideoSeries_ppt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9133" y="2373038"/>
            <a:ext cx="5935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aramond" pitchFamily="18" charset="0"/>
              </a:rPr>
              <a:t>00-00-0000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9628" y="2792830"/>
            <a:ext cx="5935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aramond" pitchFamily="18" charset="0"/>
              </a:rPr>
              <a:t>12:00 PM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08102" y="3195910"/>
            <a:ext cx="5935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aramond" pitchFamily="18" charset="0"/>
              </a:rPr>
              <a:t>$00.00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2292" y="3615702"/>
            <a:ext cx="3853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aramond" pitchFamily="18" charset="0"/>
              </a:rPr>
              <a:t>00-00-0000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56223" y="4001746"/>
            <a:ext cx="3853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aramond" pitchFamily="18" charset="0"/>
              </a:rPr>
              <a:t>Please call/email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59258" y="4417855"/>
            <a:ext cx="3853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aramond" pitchFamily="18" charset="0"/>
              </a:rPr>
              <a:t>John Doe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44568" y="4837647"/>
            <a:ext cx="3853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Garamond" pitchFamily="18" charset="0"/>
              </a:rPr>
              <a:t>John.Doe@gmail.com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01969" y="5264448"/>
            <a:ext cx="3853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aramond" pitchFamily="18" charset="0"/>
              </a:rPr>
              <a:t>For more information</a:t>
            </a:r>
            <a:endParaRPr lang="en-US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0788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14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Creative Alliance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Davis</dc:creator>
  <cp:lastModifiedBy>jroark</cp:lastModifiedBy>
  <cp:revision>5</cp:revision>
  <dcterms:created xsi:type="dcterms:W3CDTF">2014-12-17T15:14:25Z</dcterms:created>
  <dcterms:modified xsi:type="dcterms:W3CDTF">2014-12-17T16:53:02Z</dcterms:modified>
</cp:coreProperties>
</file>