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8" r:id="rId2"/>
    <p:sldMasterId id="2147483702" r:id="rId3"/>
    <p:sldMasterId id="2147483714" r:id="rId4"/>
    <p:sldMasterId id="2147483690" r:id="rId5"/>
    <p:sldMasterId id="2147483678" r:id="rId6"/>
    <p:sldMasterId id="2147483660" r:id="rId7"/>
    <p:sldMasterId id="2147483666" r:id="rId8"/>
    <p:sldMasterId id="2147483740" r:id="rId9"/>
  </p:sldMasterIdLst>
  <p:notesMasterIdLst>
    <p:notesMasterId r:id="rId39"/>
  </p:notesMasterIdLst>
  <p:sldIdLst>
    <p:sldId id="352" r:id="rId10"/>
    <p:sldId id="384" r:id="rId11"/>
    <p:sldId id="293" r:id="rId12"/>
    <p:sldId id="366" r:id="rId13"/>
    <p:sldId id="265" r:id="rId14"/>
    <p:sldId id="376" r:id="rId15"/>
    <p:sldId id="388" r:id="rId16"/>
    <p:sldId id="353" r:id="rId17"/>
    <p:sldId id="379" r:id="rId18"/>
    <p:sldId id="355" r:id="rId19"/>
    <p:sldId id="380" r:id="rId20"/>
    <p:sldId id="357" r:id="rId21"/>
    <p:sldId id="381" r:id="rId22"/>
    <p:sldId id="383" r:id="rId23"/>
    <p:sldId id="364" r:id="rId24"/>
    <p:sldId id="385" r:id="rId25"/>
    <p:sldId id="360" r:id="rId26"/>
    <p:sldId id="386" r:id="rId27"/>
    <p:sldId id="367" r:id="rId28"/>
    <p:sldId id="377" r:id="rId29"/>
    <p:sldId id="378" r:id="rId30"/>
    <p:sldId id="370" r:id="rId31"/>
    <p:sldId id="372" r:id="rId32"/>
    <p:sldId id="387" r:id="rId33"/>
    <p:sldId id="371" r:id="rId34"/>
    <p:sldId id="328" r:id="rId35"/>
    <p:sldId id="282" r:id="rId36"/>
    <p:sldId id="263" r:id="rId37"/>
    <p:sldId id="375" r:id="rId3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9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63465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65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BC9EF59-8AFE-4171-92A7-00770E17127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367C8E6-DBFE-46EE-96FD-3BBA10AC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034A7-B8ED-48FF-A7CB-9CCAD8E93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8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034A7-B8ED-48FF-A7CB-9CCAD8E93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Roboto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C8E6-DBFE-46EE-96FD-3BBA10ACE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E8C44-0A91-4045-9778-E219147E063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466" y="2219612"/>
            <a:ext cx="2143594" cy="15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40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034A7-B8ED-48FF-A7CB-9CCAD8E93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2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Roboto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C8E6-DBFE-46EE-96FD-3BBA10ACE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E8C44-0A91-4045-9778-E219147E063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466" y="2219612"/>
            <a:ext cx="2143594" cy="15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93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7C8E6-DBFE-46EE-96FD-3BBA10ACE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782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034A7-B8ED-48FF-A7CB-9CCAD8E93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9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10515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32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35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5845-B5F2-4E1B-98A0-9056845F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42244-DF61-4C3F-A211-563278956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E88F6-0860-4BA8-85CC-3C2BE949F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D6F3-A998-4410-893D-4499E496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818FC-1582-4B70-892C-E738C3BC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810EC-384D-484D-8A49-BCA96061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FD57-8F8E-41D2-A969-4E2664E0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AD4DF-9949-4FE9-93C2-839A6487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4368-0F61-4982-A32A-C9C401CF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2206-A0AB-4B29-AC28-D6EE4FC7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73C0-88CD-4054-882C-F3B27A9C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A50D4-0BC5-4800-A2DC-16803293C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76C59-8780-454A-9FA6-B01C91FB2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A8ED7-43DD-4DF6-948E-A02A51EE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F7DB-AF7A-470B-8315-30336120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0F4FB-9CCC-481B-A33F-6234CD12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6457-7965-44D1-97F3-B3AF4EC97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62CFB-08C1-440E-8D3C-6A42B9487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10A4A-7548-450A-AD7D-ED2EBF11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F3686-C749-4779-AFA1-DB490C63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A8723-7837-456D-AE49-4EC2DFBE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8C48-CFA9-4756-AB42-0C2ED732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A5E9-C92A-4637-BF1E-17F65C6F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DEB5-C50C-4DFF-B521-FED1080B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4BD8-89FC-4E35-AC19-FE4F7942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2B7AA-29F3-4C56-92DF-F462261E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DBC3-ED2E-4A62-8EBA-10247313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4441E-95D8-4FBC-90B2-D6DBE4F2F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CE2D-C4A5-4B13-8BC5-1D4D3A40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2CF9-4C35-4878-AFDC-BAB20AC9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07CBB-066C-480A-8AED-1EB48BD7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B20E-2497-4F95-BF21-A484997E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5D99-2372-4E61-AC52-A96EA2660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C9583-325E-4360-8BB8-D32F0702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73A83-E221-4E69-97A0-DA2559A0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D9B5-67CB-4360-950E-C80DCAC9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4212A-5D1E-4360-B5B8-1D9F858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6375-F27E-49A3-855F-6B08C45D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142B-06B5-4684-AF0A-AD253109B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39B8A-EA1C-4471-A6A1-3F0AF1DE0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31F80-8E7C-4EF9-8D91-78355D91F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5AB48-DE77-4063-ADD6-32783A4B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5091E-746E-4133-BB3D-064D8286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38953-883D-47DA-9691-C4A41576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193E3-4CC1-41CD-8BBB-F0BBEA60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1C1-9F6A-4E35-9BB7-428CB985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4646D-7D19-4AA9-8352-C4F42728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8FA8-4649-48B4-A1D5-D4A023D4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5AE3A-BF7D-49D9-AEF7-56E5F7AA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6917D-E446-4E9D-80D0-5F9736EC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F29AB-ECC9-4500-B1FE-D5DFED5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AC0BE-FEE9-47A2-9195-58AD9E17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D6B1-FA0B-48E2-BC8A-E569CBF6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80CF-EA78-4776-9A83-AF4260883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54D7-BB4D-4DA5-9FDD-14A2646D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59430-5175-4DCD-B34F-1369947D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719D8-2040-42B1-91B9-BD1B074F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5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945D-C22C-41C9-976D-5FBDF685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9496-F63E-4F56-B9DE-DCD2502A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F48BC-D450-424C-8FB3-A026FC723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132A7-379E-46CD-8DFC-0ADEB79E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8E0A-21EE-4DD6-B3F6-AF69846D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01AF0-5304-460F-A38D-D946084B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4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0FD0-012F-4978-93C0-877F679B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5B0DE-86D4-4325-ADCC-C32D6F473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C0F55-F5A6-4D52-A244-EA2C70A9B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BC582-D9B4-4F14-8B59-301AA027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28A1-1CDB-491B-B444-AE0BDC09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586A0-045A-4FE8-8F37-24D527B3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9FF0-8B05-4C06-8046-44C430E5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4F942-7BF4-4AC6-9155-65D2FE45E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B20D-C720-43D1-86FE-E2C00022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87BF-423B-413A-B777-29CC7B60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E97A7-B85D-43B2-AEBC-7A71295D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87DC6-0BAD-4B0B-8C99-66C6E3FB0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8FB80-B7BE-49E3-819A-DCCDCF522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03B8-7E96-4ECE-9FED-9BFA35A8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0433-5AEE-407F-AB6C-BAAC256C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7D914-BAE7-47CF-9DEA-2F431DE9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4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9D2B-06CF-44E0-9424-66528BA6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827D6-3766-4123-A084-3E396568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0DF90-22BA-434B-9BA9-CD44DE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23CB-84D3-40C4-8F25-F654E280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CF534-8DB2-486D-8623-EFF34C82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37B1-5492-4030-9001-1173A08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8457-DA4E-4D95-8035-62B1C91A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76EDD-1FCE-4910-97C9-0BCE6031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EFB80-E0D5-470D-B1D1-C24B204D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A4C0-E940-4F0D-8946-153480BF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DEDC-3D5C-4681-A973-6CFFBE7F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8F78-A300-4C03-ADF4-45509046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B4E9-CA89-4850-BFE5-7F8164A8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7360-47A3-4D5C-A95E-96086F62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C3F6-0709-4BC2-BA7A-CDFB20EB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3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ED3E-81A9-49D7-9CD7-44C893AF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CF28-BA66-4335-883D-A738B0C30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81166-9AC8-4776-A91C-86399449F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99C7-AF83-4BFE-8FBB-D00B8C82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D057-171E-431D-8A1A-0D501E9B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7DB4-DEB6-4CFF-AFE0-E20659E7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7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66D3-39C2-4A09-A89F-DEA184E2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6A983-56D6-4DBF-9D12-FD2C5FA3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2D0D-41B0-4EF5-84D8-5554C5439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390B-6A88-453E-8D23-5D0D70492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2C78A-1944-44E1-B734-BE9D79D54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8B7BC-69AB-45AC-901A-ECBAE306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DE983-4C6D-42C5-B201-6A70C982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0E74A-1DBD-436A-8F67-9CA66082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7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20F4-CC5C-4AE4-AC58-CB03A6E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C2343-CC6B-4B50-8778-4D4630A2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242BD-0165-468E-8B02-CC7B6536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22E89-48EE-4C0D-9A48-92C7388F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2F9F-9E3C-42BA-B88A-0844BC15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5256-A69D-4CF7-B86C-40E46FE5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E0282-42F1-4FFA-A6B0-866BA46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3E18D-83D4-44EF-AE3A-58BF5289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638B-87CD-49DE-8DF6-2D7E5165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5DD02-4F48-42B9-A275-1D95A181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72AAB-73DD-4DA9-97D7-A151CBE3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E34B-6552-40A0-AB7D-CAD77797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6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ADD8-1A05-48B7-9415-B473EFB0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64B9-6471-405E-8F31-86F3AE32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36635-DC0F-41FA-ABBE-23D2BE7AC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BE7C7-0ADE-4E8E-A298-65C04C49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32DED-F711-4F87-A9C8-B93CD6B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956ED-F5D6-4687-B8D2-931DA16A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7E92-4148-4B2F-B8F1-9F667D21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DFC33-0EF8-4BF0-B565-67EBDCF32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899E8-8007-4D23-BDA4-F3739B3E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D5E17-456D-4646-A9C2-74CECB4B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91FF6-DC01-45DA-8085-309269B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C2988-C200-47AC-A604-15B5439F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4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A248-D40A-435B-AE77-BE548EBC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7E644-2196-4BA8-B602-D4768586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4DAD-4BB1-4F21-B4FA-A5B58065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0293-1887-4823-A352-21EF3BDF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F6BFD-5552-4F7B-833A-D4F84718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2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A516F-E26D-4B90-832F-B984CB303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677E6-633F-4FE7-9103-E35C13C2C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04D4-A1DF-4DC5-AED4-22CAD1CE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434D-3B31-4328-96DB-B6A19DBB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5262-2941-471B-A206-552ED9EC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9187-3CF8-4220-8DDC-45F6ED284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AA348-C382-4C6E-A495-4F1BF30DC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A50D5-376B-4312-BDB5-50D9C516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1586A-2631-41C2-A8A9-6037C15A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CE65F-DB51-46BB-B3BC-C7D828D4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3E7-12AB-43DB-9C3E-3C74204E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F998-5863-4B9B-969D-6C1B3268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02DF-B3AC-486D-AB5E-7A93C212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B64D5-CD33-486A-9BE1-2AB2ACF4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06DE-B6FA-4F13-B976-379CE3E7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2FA0-08CC-4F67-BA51-129CC4D7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E531D-189A-405F-BF3A-D19A4484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4995-26D7-403F-9688-D1090011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50062-B241-4D7F-836C-CFAD320D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95C8-19AF-4ECF-A170-C9088A90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1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4998-1A0A-4DA0-996B-431F9B3A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E08B-8926-44EE-8625-008DE318A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794CC-C295-43E8-9799-8E6DA45B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94EC8-FC2A-4408-8814-D1D9E210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377BE-4E9A-4248-AB43-519F6F8D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0D010-D8BD-4D70-A0C6-F1516AA0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6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19DD-B068-46C2-8BC0-E1C4E522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0B094-4AA6-4C6C-A0AC-34B88D281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204D6-3446-43E9-B884-45F54E8F4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3019-6D50-456C-9CF0-84FAFAF49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DB3A6-9FDC-4696-8A24-1641BD5AD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0B622-E713-4A0A-A7E1-075F0D49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2E22A-F85E-4D53-8126-0EF2FB2B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021D5-03EC-43E7-9D6E-E0480EBC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018C-558B-4E7E-BDED-273C4436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42B8F-1A9E-4E10-8E8B-8BF314F69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302F1-8676-4B74-B691-AFE5F11C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B86-9D70-4168-B92B-A34EAEB4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6252-7A3C-4BD2-8C01-D4EF5084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81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32E7-54A4-4ABC-8C39-47CE85D1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1DFC-4841-4801-8CDD-15D90410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A8227-90DE-42A4-A8D7-240585B0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65F10-DBA9-4A3B-9C69-8F43F238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81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D718F-623F-4233-B055-881ECD44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DDD4-9874-438C-87E8-E624CAC7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4B3E-DEEA-408A-B96E-BAE084A1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D904-7A22-4B2C-A0A7-7377AC81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2CE8-134D-4E7B-B617-EEE14E88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7B7FC-EA7A-4B79-BAA8-BEABAB9A2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23D36-B99A-4599-980D-065D866D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D4C5B-1B37-45AD-8793-F470FB71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76FA-A5DE-4B52-B1C7-B2BD05A2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5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D9A-1CEE-4944-B4D3-FD7682F5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2E6B8-2533-4AC5-A773-A835C65E5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8C77B-7AAA-4CF3-A8DD-4A9603ACA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1EB79-1280-4C42-B704-7CB17BDA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836F4-A5BD-4EE2-8C28-66549D7F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771E-27EB-4740-8968-85010F80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4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6337-6339-4024-8C9A-44A295CA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F8B15-A24E-45E2-A16B-1822B3AC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CA742-0832-457F-B7C0-BF4FA9AC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7779-F922-4B82-B694-8984118C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6092-336B-4438-8A52-D2215D32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48AED-346A-491A-99C3-182D3CB2A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07262-0EF2-497C-B2F6-CDF8BA8FB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6534-5C14-4E7A-9B62-881B4B6E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AA63-8B3C-4719-B675-0A470330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8EC7-FC94-4D57-83A2-D2DF1C88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0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76C5-8297-4EED-B204-DACB82D90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88077-B011-441F-BCBD-A15A86AF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53BAE-191C-4389-BD42-C9FD7429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AC09-52C6-4F62-8116-9EA52564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FD5A-BA46-466B-B4E4-C5EE2DB0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2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FC7-282C-4C93-806D-82391BFF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9C982-FB05-467C-B6ED-251E62F1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B5C6-376B-457B-9205-D2DDC50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C8BE8-DD00-4574-BFDC-FA8405D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9748-6B56-42B5-8970-8523D30B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4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2882-21E0-4A11-93A7-4A48A4E7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35BDE-4C15-4213-AD6E-8A2BA9D7B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6B5D-0544-40C9-874A-BE51CC61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BFD25-03DF-46A1-A51C-DA1272C5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91E3-FA1C-4227-8B24-29CBB129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0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D0-6C19-40B4-B8A6-FA8A8F93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231E-B625-448A-86C4-834ABCFE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255F6-2BA0-4F33-A1E8-787FF1CF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27AAF-684A-485A-9CB9-4500274F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DAA0C-143B-419B-94B0-76EAD307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FA62-82A2-451F-ADB7-C6BA2294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7252-1173-4558-8A9E-26D47CFB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CBFC-7B81-4394-BFFB-961581C3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8BC37-5623-4D05-AA55-3B8D87187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9978A-FA76-483F-84BB-9B2DB0CD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B22F-5B1A-4E8A-AC0F-7A485ED1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44ED6-3733-4BB9-B507-FA4410C1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3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9FE6-1B12-4176-8200-238D9088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5DF5D-BBE9-43BC-A60C-F43D2605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5F17-90E0-4CC6-B703-94E301D42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25CB2-A556-4F40-9486-4F47B9D01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3A531-D1DC-4118-B634-5DBD94E90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18D3F-A8BE-4E23-867A-31A9B8C6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DA587-C4B8-486C-8532-AAB3439E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23245-1B5C-4953-9858-8576215A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2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E9A2-C226-467A-91C7-3A063530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821D5-964F-4587-A5DE-22E259AE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C1A02-2B6A-441F-9229-5FA2F4AD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FC241-4EB9-4E6C-BC97-19860345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39217-21C5-466A-8142-B6768B31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0C262-E253-488E-80A9-738482FB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8DDE-C4CA-4C72-854A-8778C95F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2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78F-D144-4F6F-861B-F336171D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78BE-DD59-45DF-8B68-D31F11CA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F7F6E-75F8-414B-8292-16CABA77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417C3-13CB-49E5-B44A-F2E4841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16E92-131B-41D2-BAAE-7B07529A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90958-FB9C-4CBE-91E0-68FF3B74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2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C5A3-2338-44E6-AC35-6FFA29BD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BC28D-1609-42C1-B8F6-5FE73232D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3D50E-C9E5-4018-859B-1BD15C3D0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DDE99-4E62-4C1F-B72C-2DCC774A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2A8C6-9BE8-4CA1-962C-1BB19950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CF2ED-4DBA-4D79-B5BD-B4260622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92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54D6-6670-4154-8D5B-35903D82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17158-6B1D-4B30-AD9B-99E175C03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6F2C-8532-400C-88E0-35742040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5F92A-7BAF-4E5C-87F3-6BB75920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01A1-E78B-4D59-A1C6-80EEA62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2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AD4A1-E29C-4D97-94C3-587734A1E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A1A50-E8AA-4131-9804-FB2AD2E68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8EC05-046A-4998-8416-2A099883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53D6E-7B22-4FB1-9B4D-B9A56EFD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5681-AE75-4F79-A616-8296B4CE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10515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32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211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0BC9A-8BB0-4072-A85A-22F0BCB48785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11/9/2020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931B3-117E-4DB7-B6EC-1A546D922F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04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5CD7-14D8-45BB-8D62-109EFF9C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9B55-A309-4376-B59F-AF9DEF789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A16D-0AD2-4C17-8212-0B589028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B6596-E064-4523-8BA4-A9511F06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F8CBE-FF6E-4F2C-907A-968E3FEF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0572-8377-4C9D-B8BF-41E1D08C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BEA5A-6667-454E-A53D-629AE6816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FBF80-B69A-4EAD-824D-0DD1C0F0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140FB-B98E-43A5-9084-7E9B1F16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CCE6B-9348-47D5-830D-713C99DD1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25CA5-6AA2-48FF-A138-3A41E8A4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A7CB9-176A-49E3-B954-501FAD6C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38E35-E03B-4FA0-A4FC-FEF04D2B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1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28A4-B21A-45D6-831D-5EFECF10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885F-3565-4E70-813E-704AE917F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F9C0-A41B-4CA2-B3FB-34505D86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D958-2729-4039-BECC-7E777183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291ED-DD77-40C9-B4A5-C1B14908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0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493D-B1ED-4F0E-B6F3-B4C6E3FD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8D039-D15F-4BAD-9C59-80070C33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38A84-6543-43E4-9F04-F43CFFC6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3FFE-69DC-48D4-A534-626DC61E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A4E39-2AC9-48F1-BFAE-6FFADBF7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8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D826-C7ED-44DB-B34E-D38B2EF4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08F2-6950-49B1-ACF6-CBC3CB040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2674A-AD19-4C96-95B0-3C81432DA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32F82-0579-44FD-8B40-2C6C69E6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59FA8-C67E-4700-AB87-69B21CF6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43DA7-4607-465B-9D46-1ADB35EA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1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42B2-9228-4705-8D31-592318C4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D3947-1F19-4BDD-A91D-4C60D2CC4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81C0-4445-479A-9F9C-719CA10E0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E1A84-234B-4AE4-8270-EB3230465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B9E39-98C8-4820-B719-F2B6328BB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2FB69-AB0A-484D-9E3F-A65E12A1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D0593-0FC1-4E63-B941-C1266838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C5866-C4E9-40AA-89CA-B1ECA4C6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7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5267-9047-4014-9D18-1E1D46A8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53262-177E-459F-B77D-48BE363F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B8F5A-65B6-4539-8F39-9662E53F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EA661-83F4-4F4E-821D-54E91C94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3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5CF6C-87E1-42CE-8242-75ACAFBF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63FF0-E3A7-44AE-9BAC-60499BDB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5A8FE-13D7-4174-BC65-2DD2ABC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2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587F-F53F-4CEF-B2C8-1558A8EE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D22C-78C8-4150-99D8-7720981F4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0E09C-8E47-4AEE-A9A9-93D0255B4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0B0FE-ADF9-48ED-88B7-ED69AD6B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5A1E-59F0-42EE-BBF1-122FEB16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1EC4C-2989-4EC9-8DC3-4BA0504B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5F5C-3483-4207-8E14-9F39149E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C5593-47C5-4545-8C5C-D4FECD6B5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5F0B0-98B5-4E4B-873E-94D894180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44B2C-73AF-4B03-B032-8D9B25AA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9C2E-EE2A-4AE1-AFE8-806FF7BA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D30BD-7009-4898-9794-3B01A6C5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67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AEC5-4C3B-4108-8477-1AAAE0C0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4BB83-F611-4DD7-AA69-0F965ACDA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75101-E15E-46AD-BA0D-35AD3992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8E01-5B77-46F5-B3EB-85674315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9A6F-1C8F-4EAF-970E-D0CCA4BC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4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C0838-59B9-4282-987C-6FD28D73C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1F616-7828-418C-B765-D5AD2017F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5D804-CA94-443B-9A1B-F4BA2E45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F0D9-D78F-4CAA-8954-4E9AB841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BE20-ED28-4077-ACF9-37B592F8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C22A-AF15-4E9E-9F6B-6281FFAA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20739-278F-434C-9B3B-E2AC17CE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009A7-D63C-4C82-9DFC-5AC3919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F169C-0A96-416C-9C67-8C4EFDB8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2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44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143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32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Font typeface="Arial"/>
              <a:buNone/>
              <a:defRPr sz="32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Font typeface="Arial"/>
              <a:buNone/>
              <a:defRPr sz="28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Font typeface="Arial"/>
              <a:buNone/>
              <a:defRPr sz="24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Font typeface="Arial"/>
              <a:buNone/>
              <a:defRPr sz="20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Font typeface="Arial"/>
              <a:buNone/>
              <a:defRPr sz="20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Font typeface="Arial"/>
              <a:buNone/>
              <a:defRPr sz="16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Font typeface="Arial"/>
              <a:buNone/>
              <a:defRPr sz="14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Font typeface="Arial"/>
              <a:buNone/>
              <a:defRPr sz="12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Font typeface="Arial"/>
              <a:buNone/>
              <a:defRPr sz="10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Font typeface="Arial"/>
              <a:buNone/>
              <a:defRPr sz="10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376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0BC9A-8BB0-4072-A85A-22F0BCB48785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11/9/2020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931B3-117E-4DB7-B6EC-1A546D922F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502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0BC9A-8BB0-4072-A85A-22F0BCB48785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11/9/2020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931B3-117E-4DB7-B6EC-1A546D922F6C}" type="slidenum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E5111-E5DE-49CC-9323-CCEFB7E2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E4D60-6610-472C-848E-A1DBA630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2426-FBF0-47FA-8DC4-2730B97D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00E2-4CB5-45C7-8532-A613D45E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4124-54BF-4885-895E-70A85D5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83B0B-792E-4B45-A9DA-FDD2539C5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4716B-95F6-450D-9186-4FA0D829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0915-8A12-4BF6-9E70-BB92F532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A265-1E59-4FA3-B9EA-11D9ACCA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44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416458" y="649133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3284" y="6260828"/>
            <a:ext cx="1461031" cy="54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 rot="10800000" flipH="1">
            <a:off x="0" y="72579"/>
            <a:ext cx="9946485" cy="67305"/>
          </a:xfrm>
          <a:prstGeom prst="rect">
            <a:avLst/>
          </a:prstGeom>
          <a:solidFill>
            <a:srgbClr val="84C8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185447"/>
            <a:ext cx="10217421" cy="1417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02919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5C46C-9527-4A66-AD60-72B08188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42838-6935-4707-BB3D-903F67826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1762-C682-4DB2-9478-51809A2C6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F8E4-4F6C-49DB-82E4-BA91435EE56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1A66-FD49-438C-B707-69B4816C0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E92FC-AFEA-4D9B-B6DF-60BE055E3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BCB3-74D2-4385-A9A2-B3D9FBF3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4A8C4-4D9B-4012-A761-3B5E49AA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788D-4AC7-4D53-A628-4820A0E3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7E49-E200-400D-A721-B7796AB5B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52AD-AA4E-403A-BBE1-1D3C880AE27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7222-9B70-4198-863A-E0788DD08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5D0F-8E42-407A-919D-00E12B28F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7FAE-56E4-4B32-BF7E-8E81C12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59947-6590-49B7-B14D-EC56FFF3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7B22-3857-4521-8FAE-DF66C36E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198D-E5BA-4E94-A4B2-CB5FB07BE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FB31-5410-485E-BE54-68C396BFBB3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22352-E9AB-48C8-8DF6-07A7E5C6C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E2B0-8AFB-463A-8A92-F67FB20D9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06D6-B381-4D46-8C5E-ECE84D57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54565-D760-4BEE-BF79-7DF38C99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5AC-F89E-416B-883E-4A8FF35A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1B32-24DB-425F-B68D-58DDAA19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9F0A-5CFB-4F0E-A4EC-43E8ECEA3E4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EE99-CB9F-4349-8AF7-204F0BF75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F7B3-6A1B-4346-A05B-BD501C870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2FCA-322A-45DA-BB29-8B1E378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BA2AA-CB27-4B8C-B267-D103F662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03AF-A90B-4C10-9E4B-808A5398A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15B0-E535-4686-B821-35D09AEA7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5B38-04F7-4914-8F58-8AC1EFC22ED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AACB6-E635-4973-9615-1AA3F62D1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9BD5-3737-4046-AD11-60A1D0799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3B44-04C0-441E-9E16-A7126C937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44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416458" y="649133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3284" y="6260828"/>
            <a:ext cx="1461031" cy="54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 rot="10800000" flipH="1">
            <a:off x="0" y="72579"/>
            <a:ext cx="9946485" cy="67305"/>
          </a:xfrm>
          <a:prstGeom prst="rect">
            <a:avLst/>
          </a:prstGeom>
          <a:solidFill>
            <a:srgbClr val="84C8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185447"/>
            <a:ext cx="10217421" cy="1417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3678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B4B73-699C-4D1D-A1DA-51C85F29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031AF-0667-4332-9756-C02BAE046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A92E-5265-4673-8A5D-7E6FDEE79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5F42-665B-4780-840C-8015082AFAF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D235-1CC7-47E4-97C0-8C0B205E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C3F7-AE68-42AB-A88F-6D487071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5522-DF68-4163-98A7-8D050447D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B8F8E"/>
              </a:buClr>
              <a:buFont typeface="Roboto Medium"/>
              <a:buNone/>
              <a:defRPr sz="4400" b="0" i="0" u="none" strike="noStrike" cap="none">
                <a:solidFill>
                  <a:srgbClr val="8B8F8E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8B8F8E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AB5C7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AB5C7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8B8F8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B8F8E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84C87E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4C87E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416458" y="649133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3284" y="6260828"/>
            <a:ext cx="1461031" cy="54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 rot="10800000" flipH="1">
            <a:off x="0" y="72579"/>
            <a:ext cx="9946485" cy="67305"/>
          </a:xfrm>
          <a:prstGeom prst="rect">
            <a:avLst/>
          </a:prstGeom>
          <a:solidFill>
            <a:srgbClr val="84C8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185447"/>
            <a:ext cx="10217421" cy="1417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266480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1EE82-20CD-4354-99EA-97A0FD10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96" y="643466"/>
            <a:ext cx="50618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6B98B-1548-4D20-9223-323FB984D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1092857"/>
            <a:ext cx="3669704" cy="438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AUDIENCE CONNECTION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A21A3-D556-49AA-A398-B4905B08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679" y="1092857"/>
            <a:ext cx="5670087" cy="438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FamilyLife speakers must establish credibility and a level of trust between themselves and the audience as quickly as possible.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event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begin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the audience</a:t>
            </a:r>
          </a:p>
        </p:txBody>
      </p:sp>
    </p:spTree>
    <p:extLst>
      <p:ext uri="{BB962C8B-B14F-4D97-AF65-F5344CB8AC3E}">
        <p14:creationId xmlns:p14="http://schemas.microsoft.com/office/powerpoint/2010/main" val="400979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ILLUSTRATIONS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Types of illustrations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Reasons for storytelling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Effective storytelling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D7565-8796-4D9D-938A-71909382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37" y="1258748"/>
            <a:ext cx="526130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80DD1-3A4A-4C9A-899C-8863552E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288" y="2965446"/>
            <a:ext cx="4950381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D91009-029A-4B17-AD6A-EB316364D578}"/>
              </a:ext>
            </a:extLst>
          </p:cNvPr>
          <p:cNvSpPr txBox="1"/>
          <p:nvPr/>
        </p:nvSpPr>
        <p:spPr>
          <a:xfrm>
            <a:off x="1874520" y="4777740"/>
            <a:ext cx="886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Start preparing to deliver your three-minute testimony to the other participants.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DBC16-140F-4186-9254-D9A8EFE1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727205"/>
            <a:ext cx="6179976" cy="142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92E83-C2FE-4DC2-ADDA-F94DF68C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20" y="3202066"/>
            <a:ext cx="6179977" cy="10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HUMOR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Including humor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Types of humor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Mistakes to avoid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1D6C1-FBDD-4BD9-AA63-3E0ABEC0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95" y="1302665"/>
            <a:ext cx="6553768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TIMING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Make travel arrangements with a margin for error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Begin and end talks on time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</a:rPr>
              <a:t>Stay on schedule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1D6C1-FBDD-4BD9-AA63-3E0ABEC0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3217" y="44050"/>
            <a:ext cx="7188816" cy="6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1D6CF-588A-4CAB-8792-DFEA7A881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End of First Day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63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46550-EDB4-4A78-A8CA-BB59A5D6909A}"/>
              </a:ext>
            </a:extLst>
          </p:cNvPr>
          <p:cNvSpPr txBox="1"/>
          <p:nvPr/>
        </p:nvSpPr>
        <p:spPr>
          <a:xfrm>
            <a:off x="1874520" y="4343400"/>
            <a:ext cx="8653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Deliver your three-minute testimony to the other participants.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BE11-E623-4D71-A64A-8598885C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401536"/>
            <a:ext cx="6175783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HUSBAND/WIFE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Speaking together as a couple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Preparation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Delivery Tips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9616E133-98D8-49A7-9E58-FB34774E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3" b="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E8AF5D-9D69-4944-BB65-55476F2B00D2}"/>
              </a:ext>
            </a:extLst>
          </p:cNvPr>
          <p:cNvSpPr txBox="1"/>
          <p:nvPr/>
        </p:nvSpPr>
        <p:spPr>
          <a:xfrm>
            <a:off x="2484119" y="3650933"/>
            <a:ext cx="722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 Light"/>
              </a:rPr>
              <a:t>Select a session from an outline of a FamilyLife event. Start preparing  a 20-minute portion of that session to deliver as a couple to the other participants.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880F7-81F8-471A-811C-90D17D85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19" y="1171209"/>
            <a:ext cx="477967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B4740-5ADF-467C-81D3-724D6975D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400" b="1" dirty="0">
                <a:solidFill>
                  <a:schemeClr val="tx1"/>
                </a:solidFill>
              </a:rPr>
              <a:t>EYE CONTACT/FACIAL EXPRESSIONS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FC96DE4-C8D7-43CF-82C5-694F9373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-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177800" lvl="0" indent="0">
              <a:buClrTx/>
              <a:buSzTx/>
              <a:buNone/>
              <a:defRPr/>
            </a:pPr>
            <a:r>
              <a:rPr lang="en-US" sz="1800" b="1" u="sng" kern="1200" dirty="0">
                <a:solidFill>
                  <a:sysClr val="windowText" lastClr="000000"/>
                </a:solidFill>
              </a:rPr>
              <a:t>FamilyLife</a:t>
            </a:r>
            <a:r>
              <a:rPr lang="en-US" sz="1600" u="sng" kern="1200" baseline="30000" dirty="0">
                <a:solidFill>
                  <a:srgbClr val="000000"/>
                </a:solidFill>
                <a:latin typeface="Arial"/>
              </a:rPr>
              <a:t>® </a:t>
            </a:r>
            <a:r>
              <a:rPr lang="en-US" sz="1800" b="1" u="sng" kern="1200" dirty="0">
                <a:solidFill>
                  <a:sysClr val="windowText" lastClr="000000"/>
                </a:solidFill>
              </a:rPr>
              <a:t>Core Strategy</a:t>
            </a:r>
          </a:p>
          <a:p>
            <a:pPr marL="177800" lvl="0" indent="0">
              <a:buClrTx/>
              <a:buSzTx/>
              <a:buNone/>
              <a:defRPr/>
            </a:pPr>
            <a:endParaRPr lang="en-US" sz="1800" b="1" kern="1200" dirty="0">
              <a:solidFill>
                <a:sysClr val="windowText" lastClr="000000"/>
              </a:solidFill>
            </a:endParaRPr>
          </a:p>
          <a:p>
            <a:pPr marL="177800" lvl="0" indent="0">
              <a:buClrTx/>
              <a:buSzTx/>
              <a:buNone/>
              <a:defRPr/>
            </a:pPr>
            <a:r>
              <a:rPr lang="en-US" sz="1800" b="1" kern="1200" dirty="0">
                <a:solidFill>
                  <a:sysClr val="windowText" lastClr="000000"/>
                </a:solidFill>
              </a:rPr>
              <a:t>   </a:t>
            </a:r>
            <a:r>
              <a:rPr lang="en-US" sz="1800" b="1" kern="1200" dirty="0">
                <a:solidFill>
                  <a:srgbClr val="0070C0"/>
                </a:solidFill>
              </a:rPr>
              <a:t>Events (Winning)</a:t>
            </a:r>
          </a:p>
          <a:p>
            <a:pPr marL="177800" lvl="0" indent="0">
              <a:buClrTx/>
              <a:buSzTx/>
              <a:buNone/>
              <a:defRPr/>
            </a:pPr>
            <a:endParaRPr lang="en-US" sz="1800" kern="1200" dirty="0">
              <a:solidFill>
                <a:sysClr val="windowText" lastClr="000000"/>
              </a:solidFill>
            </a:endParaRPr>
          </a:p>
          <a:p>
            <a:pPr marL="177800" lvl="0" indent="0">
              <a:buClrTx/>
              <a:buSzTx/>
              <a:buNone/>
              <a:defRPr/>
            </a:pPr>
            <a:r>
              <a:rPr lang="en-US" sz="1800" b="1" kern="1200" dirty="0">
                <a:solidFill>
                  <a:srgbClr val="0070C0"/>
                </a:solidFill>
              </a:rPr>
              <a:t>   </a:t>
            </a:r>
            <a:r>
              <a:rPr lang="en-US" sz="1800" b="1" kern="1200" dirty="0">
                <a:solidFill>
                  <a:schemeClr val="tx1"/>
                </a:solidFill>
              </a:rPr>
              <a:t>Small Groups (Building)</a:t>
            </a:r>
          </a:p>
          <a:p>
            <a:pPr marL="177800" lvl="0" indent="0">
              <a:buClrTx/>
              <a:buSzTx/>
              <a:buNone/>
              <a:defRPr/>
            </a:pPr>
            <a:endParaRPr lang="en-US" sz="1800" b="1" kern="1200" dirty="0">
              <a:solidFill>
                <a:sysClr val="windowText" lastClr="000000"/>
              </a:solidFill>
            </a:endParaRPr>
          </a:p>
          <a:p>
            <a:pPr marL="177800" lvl="0" indent="0">
              <a:buClrTx/>
              <a:buSzTx/>
              <a:buNone/>
              <a:defRPr/>
            </a:pPr>
            <a:r>
              <a:rPr lang="en-US" sz="1800" b="1" kern="1200" dirty="0">
                <a:solidFill>
                  <a:sysClr val="windowText" lastClr="000000"/>
                </a:solidFill>
              </a:rPr>
              <a:t>   Training (Sending)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FED80-FED7-4A9C-AA3D-F7D9F442D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4029" b="12723"/>
          <a:stretch/>
        </p:blipFill>
        <p:spPr>
          <a:xfrm>
            <a:off x="5037660" y="879425"/>
            <a:ext cx="6643504" cy="51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0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BODY LANGUAGE / GESTURES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Determine them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Practice them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Review them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Present them</a:t>
            </a:r>
          </a:p>
          <a:p>
            <a:pPr marL="342900"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When not gesturing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6E133-98D8-49A7-9E58-FB34774E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034" y="634382"/>
            <a:ext cx="5754045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VOICE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Microphone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Pace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Tone</a:t>
            </a:r>
          </a:p>
          <a:p>
            <a:pPr indent="-228600" algn="l"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</a:rPr>
              <a:t>Pauses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6E133-98D8-49A7-9E58-FB34774E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034" y="795212"/>
            <a:ext cx="5754045" cy="51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6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8642C-2161-4481-8A9E-76AAF075C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283689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NOTES AND VISUAL AIDS</a:t>
            </a: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5F72C-0BC3-4713-8324-11D4DEF2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154513"/>
            <a:ext cx="6846363" cy="43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1D6CF-588A-4CAB-8792-DFEA7A881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End of Second 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15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E8AF5D-9D69-4944-BB65-55476F2B00D2}"/>
              </a:ext>
            </a:extLst>
          </p:cNvPr>
          <p:cNvSpPr txBox="1"/>
          <p:nvPr/>
        </p:nvSpPr>
        <p:spPr>
          <a:xfrm>
            <a:off x="2484119" y="3641603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Deliver a 20-minute portion of that session as a couple to the other participants.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E4131E-F1AA-46ED-92D6-CD24B20F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60" y="1264732"/>
            <a:ext cx="477967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C04C3-1485-48AE-8E3C-883C7BD7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DRESS / APPEARANCE</a:t>
            </a:r>
            <a:br>
              <a:rPr lang="en-US" sz="2600" b="1" dirty="0">
                <a:solidFill>
                  <a:schemeClr val="tx1"/>
                </a:solidFill>
              </a:rPr>
            </a:br>
            <a:br>
              <a:rPr lang="en-US" sz="2600" b="1" dirty="0">
                <a:solidFill>
                  <a:schemeClr val="tx1"/>
                </a:solidFill>
              </a:rPr>
            </a:br>
            <a:br>
              <a:rPr lang="en-US" sz="2600" b="1" dirty="0">
                <a:solidFill>
                  <a:schemeClr val="tx1"/>
                </a:solidFill>
              </a:rPr>
            </a:br>
            <a:br>
              <a:rPr lang="en-US" sz="2600" b="1" dirty="0">
                <a:solidFill>
                  <a:schemeClr val="tx1"/>
                </a:solidFill>
              </a:rPr>
            </a:b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C074295-7984-4BB4-9318-8B5A925A5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84" y="625683"/>
            <a:ext cx="447341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7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2CE9B1-B004-4383-A980-8BE5EF05A640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6272784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Medium"/>
              </a:rPr>
              <a:t>TEAMWORK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EBAD0-42C5-47D9-A4DB-F8A1DF73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41" y="331310"/>
            <a:ext cx="4229773" cy="422977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AB933C-7D76-4083-BED0-2DA0DDC69750}"/>
              </a:ext>
            </a:extLst>
          </p:cNvPr>
          <p:cNvSpPr txBox="1">
            <a:spLocks/>
          </p:cNvSpPr>
          <p:nvPr/>
        </p:nvSpPr>
        <p:spPr>
          <a:xfrm>
            <a:off x="612648" y="3355848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HomeBuilders</a:t>
            </a:r>
            <a:r>
              <a:rPr kumimoji="0" lang="en-US" sz="2200" b="0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®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 / AOM Connect Series / Couples Studies</a:t>
            </a:r>
          </a:p>
          <a:p>
            <a:pPr marL="623888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More than 2.5 million distributed</a:t>
            </a:r>
          </a:p>
          <a:p>
            <a:pPr marL="623888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20 different topics</a:t>
            </a:r>
          </a:p>
          <a:p>
            <a:pPr marL="623888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47 languages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E4436-5F6F-471B-8847-585413D47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15" y="4757405"/>
            <a:ext cx="2868104" cy="17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3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PROMOTING EVENTS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Offering events is pointless unless people attend.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Promotion is an essential aspect of a FamilyLife ministry.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FamilyLife Global offers an excellent guide to attracting audiences to any event.</a:t>
            </a:r>
          </a:p>
          <a:p>
            <a:endParaRPr lang="en-US" sz="2000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DF7B4A3-C71A-4BEC-9A43-30876BADB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 b="3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15"/>
            <a:ext cx="10515600" cy="165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ea typeface="+mj-ea"/>
                <a:cs typeface="+mj-cs"/>
              </a:rPr>
              <a:t>GLOBAL’S TRAINING RESOURCES</a:t>
            </a:r>
          </a:p>
        </p:txBody>
      </p:sp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942C2574-E031-48A5-9BE1-F1F810B7C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9" b="30858"/>
          <a:stretch/>
        </p:blipFill>
        <p:spPr>
          <a:xfrm>
            <a:off x="198742" y="2028574"/>
            <a:ext cx="3802338" cy="2043469"/>
          </a:xfrm>
          <a:prstGeom prst="rect">
            <a:avLst/>
          </a:prstGeom>
        </p:spPr>
      </p:pic>
      <p:pic>
        <p:nvPicPr>
          <p:cNvPr id="17" name="Picture 16" descr="A picture containing water, grass, green, sitting&#10;&#10;Description automatically generated">
            <a:extLst>
              <a:ext uri="{FF2B5EF4-FFF2-40B4-BE49-F238E27FC236}">
                <a16:creationId xmlns:a16="http://schemas.microsoft.com/office/drawing/2014/main" id="{84750CA2-3C79-46AD-A002-48E0406B2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6" r="-4" b="34835"/>
          <a:stretch/>
        </p:blipFill>
        <p:spPr>
          <a:xfrm>
            <a:off x="4208848" y="2028574"/>
            <a:ext cx="3802338" cy="204346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71597A-08C7-431E-B09F-FA9E1A3690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6" r="-4" b="30385"/>
          <a:stretch/>
        </p:blipFill>
        <p:spPr>
          <a:xfrm>
            <a:off x="8184248" y="2021786"/>
            <a:ext cx="3802338" cy="2043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0058F-74FE-43AB-9281-DA24BE7C06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r="3" b="27509"/>
          <a:stretch/>
        </p:blipFill>
        <p:spPr>
          <a:xfrm>
            <a:off x="185394" y="4257335"/>
            <a:ext cx="3802338" cy="2043469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07EB078-4C06-4F34-A76A-019A7E6A23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7" b="32151"/>
          <a:stretch/>
        </p:blipFill>
        <p:spPr>
          <a:xfrm>
            <a:off x="4195500" y="4257335"/>
            <a:ext cx="3802338" cy="2043469"/>
          </a:xfrm>
          <a:prstGeom prst="rect">
            <a:avLst/>
          </a:prstGeom>
        </p:spPr>
      </p:pic>
      <p:pic>
        <p:nvPicPr>
          <p:cNvPr id="9" name="Picture 8" descr="A picture containing mountain, man&#10;&#10;Description automatically generated">
            <a:extLst>
              <a:ext uri="{FF2B5EF4-FFF2-40B4-BE49-F238E27FC236}">
                <a16:creationId xmlns:a16="http://schemas.microsoft.com/office/drawing/2014/main" id="{133DEF93-90A5-4211-BBC0-C7DF99CEC6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8" b="24260"/>
          <a:stretch/>
        </p:blipFill>
        <p:spPr>
          <a:xfrm>
            <a:off x="8170900" y="4250547"/>
            <a:ext cx="3802338" cy="20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8FA6E-54F1-4C0D-A5BD-711121D73568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Roboto Medium"/>
              </a:rPr>
              <a:t>End of Third Day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6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OUTREACH AND EVANGELISM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As important as a good marriage is, it isn’t as important as having a relationship with Jesus Christ.</a:t>
            </a:r>
          </a:p>
          <a:p>
            <a:pPr marL="17780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r>
              <a:rPr lang="en-US" sz="1700" dirty="0">
                <a:solidFill>
                  <a:schemeClr val="tx1"/>
                </a:solidFill>
              </a:rPr>
              <a:t>Nevertheless, the felt need of family is a wonderful way to minister to couples, opening the door for the most meaningful and effective gospel presentations.    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B46FED80-FED7-4A9C-AA3D-F7D9F442D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2" b="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E2B87-904A-4652-9DB9-50EAEF13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kern="1200" dirty="0">
                <a:solidFill>
                  <a:schemeClr val="tx1"/>
                </a:solidFill>
                <a:ea typeface="+mj-ea"/>
                <a:cs typeface="+mj-cs"/>
              </a:rPr>
              <a:t>WHAT IS THE GOSPEL WE SEEK TO SHARE?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99BB-92D2-4039-9E1C-CA96175E745C}"/>
              </a:ext>
            </a:extLst>
          </p:cNvPr>
          <p:cNvSpPr txBox="1"/>
          <p:nvPr/>
        </p:nvSpPr>
        <p:spPr>
          <a:xfrm>
            <a:off x="639270" y="3355848"/>
            <a:ext cx="6244957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There are many methods of sharing about Jesus, his death and resurrection, and salvation through faith in </a:t>
            </a:r>
            <a:r>
              <a:rPr lang="en-US" sz="1500" dirty="0">
                <a:latin typeface="Roboto Light"/>
              </a:rPr>
              <a:t>Christ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. A succinct summary of the essentials a person needs to know to receive forgiveness of sin can be found in </a:t>
            </a:r>
            <a:r>
              <a:rPr kumimoji="0" lang="en-US" sz="15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The Four Spiritual Laws. 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An online adaptation called “</a:t>
            </a:r>
            <a:r>
              <a:rPr kumimoji="0" lang="en-US" sz="15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Would You Like to Know God Personally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?” is available at 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hlinkClick r:id="rId3"/>
              </a:rPr>
              <a:t>cru.org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. </a:t>
            </a:r>
            <a:endParaRPr kumimoji="0" lang="en-US" sz="15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</a:rPr>
              <a:t>There are many other good things a Christian can or should do. But we believe these are the essentials for a saving relationship with God. Because a person’s relationship with God is the most important aspect of life, we believe in trying to remove any non-essential obstacles to a person receiving Christ as Savior and Lord.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5784A-57B6-4553-AF43-AD81D38CD613}"/>
              </a:ext>
            </a:extLst>
          </p:cNvPr>
          <p:cNvPicPr/>
          <p:nvPr/>
        </p:nvPicPr>
        <p:blipFill rotWithShape="1">
          <a:blip r:embed="rId4" cstate="print"/>
          <a:srcRect l="2467" r="10747" b="-1"/>
          <a:stretch/>
        </p:blipFill>
        <p:spPr bwMode="auto">
          <a:xfrm>
            <a:off x="7684007" y="603504"/>
            <a:ext cx="4050792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0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7A87D8F-9102-4047-BDED-363F664A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6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408"/>
            <a:ext cx="2672644" cy="110642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EXAMPLES OF METHODS OF EVANGELISM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48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Exposure events (a few hours long)</a:t>
            </a:r>
          </a:p>
          <a:p>
            <a:pPr marL="177800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Couples Relationship Seminar </a:t>
            </a:r>
            <a:r>
              <a:rPr lang="en-US" sz="1600" dirty="0">
                <a:solidFill>
                  <a:schemeClr val="tx1"/>
                </a:solidFill>
              </a:rPr>
              <a:t>(1 or 1½ days)</a:t>
            </a:r>
          </a:p>
          <a:p>
            <a:pPr marL="1778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Christmas gatherings/cookie exchange (19 in one year)</a:t>
            </a:r>
          </a:p>
          <a:p>
            <a:pPr marL="1778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Sharing </a:t>
            </a:r>
            <a:r>
              <a:rPr lang="en-US" sz="1600" i="1" dirty="0">
                <a:solidFill>
                  <a:schemeClr val="tx1"/>
                </a:solidFill>
              </a:rPr>
              <a:t>The Four Spiritual Laws </a:t>
            </a:r>
            <a:r>
              <a:rPr lang="en-US" sz="1600" dirty="0">
                <a:solidFill>
                  <a:schemeClr val="tx1"/>
                </a:solidFill>
              </a:rPr>
              <a:t>in FamilyLife small groups</a:t>
            </a:r>
          </a:p>
          <a:p>
            <a:pPr marL="1778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Secular media advertising – WTR and exposure events</a:t>
            </a:r>
          </a:p>
          <a:p>
            <a:pPr marL="1778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Individual appointments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1" b="1"/>
          <a:stretch/>
        </p:blipFill>
        <p:spPr>
          <a:xfrm>
            <a:off x="5177428" y="633616"/>
            <a:ext cx="2975972" cy="2057400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/>
          <p:cNvPicPr>
            <a:picLocks noChangeAspect="1"/>
          </p:cNvPicPr>
          <p:nvPr/>
        </p:nvPicPr>
        <p:blipFill rotWithShape="1">
          <a:blip r:embed="rId4"/>
          <a:srcRect t="19812" r="5" b="5"/>
          <a:stretch/>
        </p:blipFill>
        <p:spPr>
          <a:xfrm>
            <a:off x="5177427" y="2791980"/>
            <a:ext cx="2975973" cy="3337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b="14129"/>
          <a:stretch/>
        </p:blipFill>
        <p:spPr>
          <a:xfrm>
            <a:off x="8267379" y="633617"/>
            <a:ext cx="3515047" cy="3266970"/>
          </a:xfrm>
          <a:prstGeom prst="rect">
            <a:avLst/>
          </a:prstGeom>
        </p:spPr>
      </p:pic>
      <p:pic>
        <p:nvPicPr>
          <p:cNvPr id="9" name="Picture 8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DD7A3D8E-D023-4EC2-9DBA-4A59D5D4E7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r="4" b="24481"/>
          <a:stretch/>
        </p:blipFill>
        <p:spPr>
          <a:xfrm flipH="1">
            <a:off x="8267379" y="4001192"/>
            <a:ext cx="3515047" cy="21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E2B87-904A-4652-9DB9-50EAEF13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tx1"/>
                </a:solidFill>
              </a:rPr>
              <a:t>SPEAKING AT EVENTS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(including emceeing AOM and conducting engaging training)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99BB-92D2-4039-9E1C-CA96175E745C}"/>
              </a:ext>
            </a:extLst>
          </p:cNvPr>
          <p:cNvSpPr txBox="1"/>
          <p:nvPr/>
        </p:nvSpPr>
        <p:spPr>
          <a:xfrm>
            <a:off x="639270" y="3355848"/>
            <a:ext cx="6244957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Roboto Light"/>
              </a:rPr>
              <a:t>“Never stop improving your communication.”</a:t>
            </a:r>
            <a:r>
              <a:rPr lang="en-US" sz="2800" dirty="0">
                <a:latin typeface="Roboto Light"/>
              </a:rPr>
              <a:t>  </a:t>
            </a:r>
          </a:p>
          <a:p>
            <a:pPr algn="r"/>
            <a:r>
              <a:rPr lang="en-US" sz="2800" dirty="0">
                <a:latin typeface="Roboto Light"/>
              </a:rPr>
              <a:t>(Dr. Bill Bright) 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5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A0B1A-DEEE-4AC0-A195-03E50A14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88" y="802533"/>
            <a:ext cx="3909312" cy="51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A17CA-6E0F-43DC-B326-9F2C9873759E}"/>
              </a:ext>
            </a:extLst>
          </p:cNvPr>
          <p:cNvSpPr txBox="1"/>
          <p:nvPr/>
        </p:nvSpPr>
        <p:spPr>
          <a:xfrm>
            <a:off x="3160888" y="4075288"/>
            <a:ext cx="587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Strengths of Your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1786C-C12D-4D35-BF87-700A4CFE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38" y="1703488"/>
            <a:ext cx="4784924" cy="21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2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42D4-C9A3-48E8-8C47-E204805D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378" y="810859"/>
            <a:ext cx="7473244" cy="789341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THE IMPORTANCE OF QUALITY SPEAKERS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F47F1-7B7F-4746-ABE0-E4DDADE2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60" y="2182057"/>
            <a:ext cx="9397080" cy="31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2473-6CE9-4015-9459-B2ADB028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200" b="1" kern="1200" dirty="0">
                <a:solidFill>
                  <a:schemeClr val="tx1"/>
                </a:solidFill>
                <a:ea typeface="+mj-ea"/>
                <a:cs typeface="+mj-cs"/>
              </a:rPr>
              <a:t>CONTENT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7C71-05F5-43BD-8ABB-AECEB2ABA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Global Event Resources: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Weekend to Remember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Couples Relationship Seminar 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Art of Marriage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FamilyLife Couples Studies </a:t>
            </a:r>
          </a:p>
          <a:p>
            <a:pPr algn="l"/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6E133-98D8-49A7-9E58-FB34774E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450" y="1988659"/>
            <a:ext cx="6657213" cy="2786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E3BD7-5FBF-4B1F-AF15-3E35E738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01" y="4961189"/>
            <a:ext cx="390177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4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570</Words>
  <Application>Microsoft Office PowerPoint</Application>
  <PresentationFormat>Widescreen</PresentationFormat>
  <Paragraphs>102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Roboto Light</vt:lpstr>
      <vt:lpstr>Roboto Medium</vt:lpstr>
      <vt:lpstr>2_Office Theme</vt:lpstr>
      <vt:lpstr>5_Custom Design</vt:lpstr>
      <vt:lpstr>3_Custom Design</vt:lpstr>
      <vt:lpstr>4_Custom Design</vt:lpstr>
      <vt:lpstr>2_Custom Design</vt:lpstr>
      <vt:lpstr>1_Custom Design</vt:lpstr>
      <vt:lpstr>1_Office Theme</vt:lpstr>
      <vt:lpstr>Custom Design</vt:lpstr>
      <vt:lpstr>3_Office Theme</vt:lpstr>
      <vt:lpstr>PowerPoint Presentation</vt:lpstr>
      <vt:lpstr>INTRODUCTION</vt:lpstr>
      <vt:lpstr>OUTREACH AND EVANGELISM</vt:lpstr>
      <vt:lpstr>WHAT IS THE GOSPEL WE SEEK TO SHARE?</vt:lpstr>
      <vt:lpstr>EXAMPLES OF METHODS OF EVANGELISM</vt:lpstr>
      <vt:lpstr>SPEAKING AT EVENTS (including emceeing AOM and conducting engaging training)</vt:lpstr>
      <vt:lpstr>PowerPoint Presentation</vt:lpstr>
      <vt:lpstr>THE IMPORTANCE OF QUALITY SPEAKERS</vt:lpstr>
      <vt:lpstr>CONTENT</vt:lpstr>
      <vt:lpstr>AUDIENCE CONNECTION</vt:lpstr>
      <vt:lpstr>ILLUSTRATIONS</vt:lpstr>
      <vt:lpstr>PowerPoint Presentation</vt:lpstr>
      <vt:lpstr>HUMOR</vt:lpstr>
      <vt:lpstr>TIMING</vt:lpstr>
      <vt:lpstr>End of First Day</vt:lpstr>
      <vt:lpstr>PowerPoint Presentation</vt:lpstr>
      <vt:lpstr>HUSBAND/WIFE TEAM</vt:lpstr>
      <vt:lpstr>PowerPoint Presentation</vt:lpstr>
      <vt:lpstr>EYE CONTACT/FACIAL EXPRESSIONS</vt:lpstr>
      <vt:lpstr>BODY LANGUAGE / GESTURES</vt:lpstr>
      <vt:lpstr>VOICE</vt:lpstr>
      <vt:lpstr>NOTES AND VISUAL AIDS  </vt:lpstr>
      <vt:lpstr>End of Second Day</vt:lpstr>
      <vt:lpstr>PowerPoint Presentation</vt:lpstr>
      <vt:lpstr>DRESS / APPEARANCE    </vt:lpstr>
      <vt:lpstr>PowerPoint Presentation</vt:lpstr>
      <vt:lpstr>PROMOTING EVENTS</vt:lpstr>
      <vt:lpstr>GLOBAL’S TRAINING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Jayna Richardson</dc:creator>
  <cp:lastModifiedBy>Jayna Richardson</cp:lastModifiedBy>
  <cp:revision>13</cp:revision>
  <dcterms:created xsi:type="dcterms:W3CDTF">2020-09-25T18:18:07Z</dcterms:created>
  <dcterms:modified xsi:type="dcterms:W3CDTF">2020-11-09T19:47:05Z</dcterms:modified>
</cp:coreProperties>
</file>