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6" r:id="rId1"/>
    <p:sldMasterId id="2147483728" r:id="rId2"/>
    <p:sldMasterId id="2147483702" r:id="rId3"/>
    <p:sldMasterId id="2147483714" r:id="rId4"/>
    <p:sldMasterId id="2147483690" r:id="rId5"/>
    <p:sldMasterId id="2147483678" r:id="rId6"/>
    <p:sldMasterId id="2147483666" r:id="rId7"/>
  </p:sldMasterIdLst>
  <p:notesMasterIdLst>
    <p:notesMasterId r:id="rId31"/>
  </p:notesMasterIdLst>
  <p:handoutMasterIdLst>
    <p:handoutMasterId r:id="rId32"/>
  </p:handoutMasterIdLst>
  <p:sldIdLst>
    <p:sldId id="349" r:id="rId8"/>
    <p:sldId id="258" r:id="rId9"/>
    <p:sldId id="350" r:id="rId10"/>
    <p:sldId id="323" r:id="rId11"/>
    <p:sldId id="356" r:id="rId12"/>
    <p:sldId id="324" r:id="rId13"/>
    <p:sldId id="325" r:id="rId14"/>
    <p:sldId id="272" r:id="rId15"/>
    <p:sldId id="328" r:id="rId16"/>
    <p:sldId id="347" r:id="rId17"/>
    <p:sldId id="348" r:id="rId18"/>
    <p:sldId id="338" r:id="rId19"/>
    <p:sldId id="332" r:id="rId20"/>
    <p:sldId id="333" r:id="rId21"/>
    <p:sldId id="342" r:id="rId22"/>
    <p:sldId id="334" r:id="rId23"/>
    <p:sldId id="336" r:id="rId24"/>
    <p:sldId id="354" r:id="rId25"/>
    <p:sldId id="337" r:id="rId26"/>
    <p:sldId id="351" r:id="rId27"/>
    <p:sldId id="331" r:id="rId28"/>
    <p:sldId id="352" r:id="rId29"/>
    <p:sldId id="353" r:id="rId30"/>
  </p:sldIdLst>
  <p:sldSz cx="12192000" cy="6858000"/>
  <p:notesSz cx="7315200" cy="9601200"/>
  <p:embeddedFontLst>
    <p:embeddedFont>
      <p:font typeface="Arial Black" panose="020B0A04020102020204" pitchFamily="34" charset="0"/>
      <p:bold r:id="rId33"/>
    </p:embeddedFont>
    <p:embeddedFont>
      <p:font typeface="Arial Narrow" panose="020B060602020203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
      <p:font typeface="Century Gothic" panose="020B0502020202020204" pitchFamily="34" charset="0"/>
      <p:regular r:id="rId44"/>
      <p:bold r:id="rId45"/>
      <p:italic r:id="rId46"/>
      <p:boldItalic r:id="rId47"/>
    </p:embeddedFont>
    <p:embeddedFont>
      <p:font typeface="Roboto Light" pitchFamily="2" charset="0"/>
      <p:regular r:id="rId48"/>
    </p:embeddedFont>
    <p:embeddedFont>
      <p:font typeface="Roboto Medium" pitchFamily="2" charset="0"/>
      <p:regular r:id="rId49"/>
    </p:embeddedFont>
    <p:embeddedFont>
      <p:font typeface="Times" panose="02020603050405020304" pitchFamily="18"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8CCC8D-AC4D-4818-A873-736573074987}">
          <p14:sldIdLst>
            <p14:sldId id="349"/>
          </p14:sldIdLst>
        </p14:section>
        <p14:section name="Intro &amp; Vision" id="{1712239F-597E-47F0-BE6E-8D40396631EF}">
          <p14:sldIdLst>
            <p14:sldId id="258"/>
            <p14:sldId id="350"/>
            <p14:sldId id="323"/>
            <p14:sldId id="356"/>
            <p14:sldId id="324"/>
            <p14:sldId id="325"/>
            <p14:sldId id="272"/>
            <p14:sldId id="328"/>
          </p14:sldIdLst>
        </p14:section>
        <p14:section name="Trust God for Multiplication" id="{06CABB3E-4A47-49A9-B059-5C42AB0C308F}">
          <p14:sldIdLst>
            <p14:sldId id="347"/>
            <p14:sldId id="348"/>
            <p14:sldId id="338"/>
            <p14:sldId id="332"/>
          </p14:sldIdLst>
        </p14:section>
        <p14:section name="Accelerating the Multiplication Process" id="{30DDB4AC-DF24-4983-8EEE-F5B244565547}">
          <p14:sldIdLst>
            <p14:sldId id="333"/>
            <p14:sldId id="342"/>
            <p14:sldId id="334"/>
            <p14:sldId id="336"/>
            <p14:sldId id="354"/>
            <p14:sldId id="337"/>
          </p14:sldIdLst>
        </p14:section>
        <p14:section name="Closing thoughts" id="{AEF4710D-B74A-4792-90B8-E76DA367F1FD}">
          <p14:sldIdLst>
            <p14:sldId id="351"/>
            <p14:sldId id="331"/>
            <p14:sldId id="352"/>
            <p14:sldId id="35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Steele" initials="tms" lastIdx="1" clrIdx="0">
    <p:extLst>
      <p:ext uri="{19B8F6BF-5375-455C-9EA6-DF929625EA0E}">
        <p15:presenceInfo xmlns:p15="http://schemas.microsoft.com/office/powerpoint/2012/main" userId="Tim Stee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95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47121" autoAdjust="0"/>
  </p:normalViewPr>
  <p:slideViewPr>
    <p:cSldViewPr snapToGrid="0">
      <p:cViewPr varScale="1">
        <p:scale>
          <a:sx n="28" d="100"/>
          <a:sy n="28" d="100"/>
        </p:scale>
        <p:origin x="2064" y="28"/>
      </p:cViewPr>
      <p:guideLst>
        <p:guide orient="horz" pos="2160"/>
        <p:guide pos="3840"/>
      </p:guideLst>
    </p:cSldViewPr>
  </p:slideViewPr>
  <p:notesTextViewPr>
    <p:cViewPr>
      <p:scale>
        <a:sx n="3" d="2"/>
        <a:sy n="3" d="2"/>
      </p:scale>
      <p:origin x="0" y="-532"/>
    </p:cViewPr>
  </p:notesTextViewPr>
  <p:sorterViewPr>
    <p:cViewPr>
      <p:scale>
        <a:sx n="100" d="100"/>
        <a:sy n="100" d="100"/>
      </p:scale>
      <p:origin x="0" y="0"/>
    </p:cViewPr>
  </p:sorterViewPr>
  <p:notesViewPr>
    <p:cSldViewPr snapToGrid="0">
      <p:cViewPr varScale="1">
        <p:scale>
          <a:sx n="61" d="100"/>
          <a:sy n="61" d="100"/>
        </p:scale>
        <p:origin x="3154"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7.fntdata"/><Relationship Id="rId21" Type="http://schemas.openxmlformats.org/officeDocument/2006/relationships/slide" Target="slides/slide14.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font" Target="fonts/font19.fnt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3.xml"/><Relationship Id="rId41" Type="http://schemas.openxmlformats.org/officeDocument/2006/relationships/font" Target="fonts/font9.fntdata"/><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font" Target="fonts/font2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9E7AD8-EA43-44C3-A624-AFE78070A079}"/>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FBBFEBB-4401-466E-AAFD-22FFBD9949D8}"/>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F0FBA2C7-1CE5-440E-B437-EB8E6FC15031}" type="datetimeFigureOut">
              <a:rPr lang="en-US" smtClean="0"/>
              <a:t>9/30/2020</a:t>
            </a:fld>
            <a:endParaRPr lang="en-US"/>
          </a:p>
        </p:txBody>
      </p:sp>
      <p:sp>
        <p:nvSpPr>
          <p:cNvPr id="4" name="Footer Placeholder 3">
            <a:extLst>
              <a:ext uri="{FF2B5EF4-FFF2-40B4-BE49-F238E27FC236}">
                <a16:creationId xmlns:a16="http://schemas.microsoft.com/office/drawing/2014/main" id="{DCF783B5-68DE-4906-94C7-8CEAA114C0BF}"/>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53BEB3-BB6F-43BE-B160-B8081B012E4E}"/>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9055651C-CBDC-4BD3-93AC-6459FF37DD48}" type="slidenum">
              <a:rPr lang="en-US" smtClean="0"/>
              <a:t>‹#›</a:t>
            </a:fld>
            <a:endParaRPr lang="en-US"/>
          </a:p>
        </p:txBody>
      </p:sp>
    </p:spTree>
    <p:extLst>
      <p:ext uri="{BB962C8B-B14F-4D97-AF65-F5344CB8AC3E}">
        <p14:creationId xmlns:p14="http://schemas.microsoft.com/office/powerpoint/2010/main" val="1220795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FBC9EF59-8AFE-4171-92A7-00770E17127E}" type="datetimeFigureOut">
              <a:rPr lang="en-US" smtClean="0"/>
              <a:t>9/30/2020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1367C8E6-DBFE-46EE-96FD-3BBA10ACE351}" type="slidenum">
              <a:rPr lang="en-US" smtClean="0"/>
              <a:t>‹#›</a:t>
            </a:fld>
            <a:endParaRPr lang="en-US"/>
          </a:p>
        </p:txBody>
      </p:sp>
    </p:spTree>
    <p:extLst>
      <p:ext uri="{BB962C8B-B14F-4D97-AF65-F5344CB8AC3E}">
        <p14:creationId xmlns:p14="http://schemas.microsoft.com/office/powerpoint/2010/main" val="26496060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067">
              <a:defRPr/>
            </a:pPr>
            <a:r>
              <a:rPr lang="en-US" sz="1400" b="1" u="sng" dirty="0">
                <a:solidFill>
                  <a:schemeClr val="tx1"/>
                </a:solidFill>
              </a:rPr>
              <a:t>PRESENTER NOTES</a:t>
            </a:r>
            <a:r>
              <a:rPr lang="en-US" sz="1400" b="1" dirty="0">
                <a:solidFill>
                  <a:schemeClr val="tx1"/>
                </a:solidFill>
              </a:rPr>
              <a:t>: This slide is not visible to the audience!!!</a:t>
            </a:r>
          </a:p>
          <a:p>
            <a:pPr defTabSz="951067">
              <a:defRPr/>
            </a:pPr>
            <a:r>
              <a:rPr lang="en-US" sz="1400" b="1" dirty="0">
                <a:solidFill>
                  <a:schemeClr val="tx1"/>
                </a:solidFill>
                <a:latin typeface="Calibri" panose="020F0502020204030204"/>
              </a:rPr>
              <a:t>Your  training presentation of this material  will be far more effective if you will add illustrative stories like a </a:t>
            </a:r>
            <a:r>
              <a:rPr lang="en-US" sz="1400" b="1" i="1" dirty="0">
                <a:solidFill>
                  <a:schemeClr val="tx1"/>
                </a:solidFill>
                <a:latin typeface="Calibri" panose="020F0502020204030204"/>
              </a:rPr>
              <a:t>Weekend to Remember </a:t>
            </a:r>
            <a:r>
              <a:rPr lang="en-US" sz="1400" b="1" dirty="0">
                <a:solidFill>
                  <a:schemeClr val="tx1"/>
                </a:solidFill>
                <a:latin typeface="Calibri" panose="020F0502020204030204"/>
              </a:rPr>
              <a:t>speaker does.  Jesus told story after story.  Stories touch people’s hearts and are memorable.  (i.e. Who can forget the parable of the Good Samaritan?)</a:t>
            </a:r>
          </a:p>
          <a:p>
            <a:pPr defTabSz="951067">
              <a:defRPr/>
            </a:pPr>
            <a:endParaRPr lang="en-US" sz="1400" dirty="0">
              <a:solidFill>
                <a:schemeClr val="tx1"/>
              </a:solidFill>
              <a:latin typeface="Calibri" panose="020F0502020204030204"/>
            </a:endParaRPr>
          </a:p>
          <a:p>
            <a:pPr defTabSz="951067">
              <a:defRPr/>
            </a:pPr>
            <a:r>
              <a:rPr lang="en-US" sz="1400" b="1" dirty="0">
                <a:solidFill>
                  <a:schemeClr val="tx1"/>
                </a:solidFill>
                <a:ea typeface="Cambria" panose="02040503050406030204" pitchFamily="18" charset="0"/>
              </a:rPr>
              <a:t>The best stories are personal – even with the mistakes that are made, and the lessons learned. But stories can also be taken directly from the Bible or the experience of another couple. Stories need to be </a:t>
            </a:r>
            <a:r>
              <a:rPr lang="en-US" sz="1400" b="1" u="sng" dirty="0">
                <a:solidFill>
                  <a:schemeClr val="tx1"/>
                </a:solidFill>
                <a:ea typeface="Cambria" panose="02040503050406030204" pitchFamily="18" charset="0"/>
              </a:rPr>
              <a:t>short</a:t>
            </a:r>
            <a:r>
              <a:rPr lang="en-US" sz="1400" b="1" dirty="0">
                <a:solidFill>
                  <a:schemeClr val="tx1"/>
                </a:solidFill>
                <a:ea typeface="Cambria" panose="02040503050406030204" pitchFamily="18" charset="0"/>
              </a:rPr>
              <a:t> and </a:t>
            </a:r>
            <a:r>
              <a:rPr lang="en-US" sz="1400" b="1" u="sng" dirty="0">
                <a:solidFill>
                  <a:schemeClr val="tx1"/>
                </a:solidFill>
                <a:ea typeface="Cambria" panose="02040503050406030204" pitchFamily="18" charset="0"/>
              </a:rPr>
              <a:t>rehearsed</a:t>
            </a:r>
            <a:r>
              <a:rPr lang="en-US" sz="1400" b="1" dirty="0">
                <a:solidFill>
                  <a:schemeClr val="tx1"/>
                </a:solidFill>
                <a:ea typeface="Cambria" panose="02040503050406030204" pitchFamily="18" charset="0"/>
              </a:rPr>
              <a:t> beforehand. Jesus’ Good Samaritan parable is 179 words. Jesus never told a story longer than 500 words.  More words are likely to bore your audience.</a:t>
            </a:r>
            <a:endParaRPr lang="en-US" sz="1400" b="1" dirty="0">
              <a:solidFill>
                <a:schemeClr val="tx1"/>
              </a:solidFill>
            </a:endParaRPr>
          </a:p>
          <a:p>
            <a:endParaRPr lang="en-US" sz="1400" dirty="0">
              <a:solidFill>
                <a:schemeClr val="tx1"/>
              </a:solidFill>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1</a:t>
            </a:fld>
            <a:endParaRPr lang="en-US"/>
          </a:p>
        </p:txBody>
      </p:sp>
    </p:spTree>
    <p:extLst>
      <p:ext uri="{BB962C8B-B14F-4D97-AF65-F5344CB8AC3E}">
        <p14:creationId xmlns:p14="http://schemas.microsoft.com/office/powerpoint/2010/main" val="3042362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solidFill>
                  <a:schemeClr val="tx1"/>
                </a:solidFill>
              </a:rPr>
              <a:t>PRESENTER NOTES: The Small Group Training Manual  discusses multiplication on pages 45-59. Read through that section. You’ll notice that there are several multiplication stories included there.  </a:t>
            </a:r>
          </a:p>
          <a:p>
            <a:endParaRPr lang="en-US" sz="1300" b="1" dirty="0">
              <a:solidFill>
                <a:schemeClr val="tx1"/>
              </a:solidFill>
            </a:endParaRPr>
          </a:p>
          <a:p>
            <a:r>
              <a:rPr lang="en-US" sz="1300" b="1" u="sng" dirty="0">
                <a:solidFill>
                  <a:schemeClr val="tx1"/>
                </a:solidFill>
              </a:rPr>
              <a:t>SCRIPT</a:t>
            </a:r>
            <a:r>
              <a:rPr lang="en-US" sz="1300" dirty="0">
                <a:solidFill>
                  <a:schemeClr val="tx1"/>
                </a:solidFill>
              </a:rPr>
              <a:t>: “</a:t>
            </a:r>
            <a:r>
              <a:rPr lang="en-US" sz="1300" i="1" dirty="0">
                <a:solidFill>
                  <a:schemeClr val="tx1"/>
                </a:solidFill>
              </a:rPr>
              <a:t>Trust God for the generational growth of a movement based on small groups.  </a:t>
            </a:r>
          </a:p>
          <a:p>
            <a:endParaRPr lang="en-US" sz="1300" dirty="0">
              <a:solidFill>
                <a:schemeClr val="tx1"/>
              </a:solidFill>
            </a:endParaRPr>
          </a:p>
          <a:p>
            <a:r>
              <a:rPr lang="en-US" sz="1300" i="1" dirty="0">
                <a:solidFill>
                  <a:schemeClr val="tx1"/>
                </a:solidFill>
              </a:rPr>
              <a:t>For instance, an ordinary piece of paper folded just 24 times will be over a mile thick.  That’s the power of multiplication.  For those of you who think with your left brain, the logic side, think about this equation to go with the chart on the right.  After 6 generations of equipping couples to find someone to disciple and they in turn do the same you’ve reached 64 people.  10 generations = 1,024. and so on…..</a:t>
            </a:r>
          </a:p>
          <a:p>
            <a:endParaRPr lang="en-US" sz="1300" i="1" dirty="0">
              <a:solidFill>
                <a:schemeClr val="tx1"/>
              </a:solidFill>
            </a:endParaRPr>
          </a:p>
          <a:p>
            <a:r>
              <a:rPr lang="en-US" sz="1300" i="1" dirty="0">
                <a:solidFill>
                  <a:schemeClr val="tx1"/>
                </a:solidFill>
              </a:rPr>
              <a:t>Like a rocket taking off, multiplication can seem slow at first. Then it starts to accelerate.”</a:t>
            </a:r>
          </a:p>
          <a:p>
            <a:endParaRPr lang="en-US" sz="1300" i="1" dirty="0">
              <a:solidFill>
                <a:schemeClr val="tx1"/>
              </a:solidFill>
            </a:endParaRPr>
          </a:p>
          <a:p>
            <a:r>
              <a:rPr lang="en-US" sz="1300" i="1" dirty="0">
                <a:solidFill>
                  <a:schemeClr val="tx1"/>
                </a:solidFill>
              </a:rPr>
              <a:t>***************************************</a:t>
            </a:r>
          </a:p>
          <a:p>
            <a:endParaRPr lang="en-US" sz="1300" i="1" dirty="0">
              <a:solidFill>
                <a:schemeClr val="tx1"/>
              </a:solidFill>
            </a:endParaRPr>
          </a:p>
          <a:p>
            <a:r>
              <a:rPr lang="en-US" sz="1300" dirty="0">
                <a:solidFill>
                  <a:schemeClr val="tx1"/>
                </a:solidFill>
              </a:rPr>
              <a:t>&lt;</a:t>
            </a:r>
            <a:r>
              <a:rPr lang="en-US" sz="1300" u="sng" dirty="0">
                <a:solidFill>
                  <a:schemeClr val="tx1"/>
                </a:solidFill>
              </a:rPr>
              <a:t>Presenter NOTE</a:t>
            </a:r>
            <a:r>
              <a:rPr lang="en-US" sz="1300" dirty="0">
                <a:solidFill>
                  <a:schemeClr val="tx1"/>
                </a:solidFill>
              </a:rPr>
              <a:t>:</a:t>
            </a:r>
            <a:r>
              <a:rPr lang="en-US" sz="1300" i="1" dirty="0">
                <a:solidFill>
                  <a:schemeClr val="tx1"/>
                </a:solidFill>
              </a:rPr>
              <a:t> </a:t>
            </a:r>
            <a:r>
              <a:rPr lang="en-US" sz="1300" dirty="0">
                <a:solidFill>
                  <a:schemeClr val="tx1"/>
                </a:solidFill>
              </a:rPr>
              <a:t>Insert a personal multiplication, or multi-generational, story here.  OR a different example could be the legend of the origin of the game of chess.</a:t>
            </a:r>
          </a:p>
          <a:p>
            <a:pPr fontAlgn="base"/>
            <a:r>
              <a:rPr lang="en-US" sz="1200" b="0" i="0" kern="1200" dirty="0">
                <a:solidFill>
                  <a:schemeClr val="tx1"/>
                </a:solidFill>
                <a:effectLst/>
                <a:latin typeface="+mn-lt"/>
                <a:ea typeface="+mn-ea"/>
                <a:cs typeface="+mn-cs"/>
              </a:rPr>
              <a:t>“There's a famous legend about the origin of chess that goes like this. When the inventor of the game showed it to the emperor of India, the emperor was so impressed by the new game, that he said to the man</a:t>
            </a:r>
          </a:p>
          <a:p>
            <a:pPr fontAlgn="base"/>
            <a:r>
              <a:rPr lang="en-US" sz="1400" dirty="0"/>
              <a:t>"</a:t>
            </a:r>
            <a:r>
              <a:rPr lang="en-US" sz="1400" i="1" dirty="0">
                <a:effectLst/>
              </a:rPr>
              <a:t>Name your reward!</a:t>
            </a:r>
            <a:r>
              <a:rPr lang="en-US" sz="1400" dirty="0"/>
              <a:t>"</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man responded,</a:t>
            </a:r>
          </a:p>
          <a:p>
            <a:pPr fontAlgn="base"/>
            <a:r>
              <a:rPr lang="en-US" sz="1400" dirty="0"/>
              <a:t>"</a:t>
            </a:r>
            <a:r>
              <a:rPr lang="en-US" sz="1400" i="1" dirty="0">
                <a:effectLst/>
              </a:rPr>
              <a:t>Oh emperor, my wishes are simple. I only wish for this. Give me one grain of rice for the first square of the chessboard, two grains for the next square, four for the next, eight for the next and so on for all 64 squares, with each square having double the number of grains as the square before.</a:t>
            </a:r>
            <a:r>
              <a:rPr lang="en-US" sz="1400" dirty="0"/>
              <a:t>"</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emperor agreed, amazed that the man had asked for such a small reward - or so he thought. After a week, his treasurer came back and informed him that the reward would add up to an astronomical sum, far greater than all the rice that could conceivably be produced in many </a:t>
            </a:r>
            <a:r>
              <a:rPr lang="en-US" sz="1200" b="0" i="0" kern="1200" dirty="0" err="1">
                <a:solidFill>
                  <a:schemeClr val="tx1"/>
                </a:solidFill>
                <a:effectLst/>
                <a:latin typeface="+mn-lt"/>
                <a:ea typeface="+mn-ea"/>
                <a:cs typeface="+mn-cs"/>
              </a:rPr>
              <a:t>many</a:t>
            </a:r>
            <a:r>
              <a:rPr lang="en-US" sz="1200" b="0" i="0" kern="1200" dirty="0">
                <a:solidFill>
                  <a:schemeClr val="tx1"/>
                </a:solidFill>
                <a:effectLst/>
                <a:latin typeface="+mn-lt"/>
                <a:ea typeface="+mn-ea"/>
                <a:cs typeface="+mn-cs"/>
              </a:rPr>
              <a:t> centuries!”</a:t>
            </a:r>
          </a:p>
        </p:txBody>
      </p:sp>
      <p:sp>
        <p:nvSpPr>
          <p:cNvPr id="4" name="Slide Number Placeholder 3"/>
          <p:cNvSpPr>
            <a:spLocks noGrp="1"/>
          </p:cNvSpPr>
          <p:nvPr>
            <p:ph type="sldNum" sz="quarter" idx="5"/>
          </p:nvPr>
        </p:nvSpPr>
        <p:spPr/>
        <p:txBody>
          <a:bodyPr/>
          <a:lstStyle/>
          <a:p>
            <a:fld id="{1367C8E6-DBFE-46EE-96FD-3BBA10ACE351}" type="slidenum">
              <a:rPr lang="en-US" smtClean="0"/>
              <a:t>10</a:t>
            </a:fld>
            <a:endParaRPr lang="en-US"/>
          </a:p>
        </p:txBody>
      </p:sp>
    </p:spTree>
    <p:extLst>
      <p:ext uri="{BB962C8B-B14F-4D97-AF65-F5344CB8AC3E}">
        <p14:creationId xmlns:p14="http://schemas.microsoft.com/office/powerpoint/2010/main" val="2486412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solidFill>
                  <a:schemeClr val="tx1"/>
                </a:solidFill>
              </a:rPr>
              <a:t>SCRIPT:</a:t>
            </a:r>
            <a:r>
              <a:rPr lang="en-US" sz="1400" dirty="0">
                <a:solidFill>
                  <a:schemeClr val="tx1"/>
                </a:solidFill>
              </a:rPr>
              <a:t> </a:t>
            </a:r>
          </a:p>
          <a:p>
            <a:r>
              <a:rPr lang="en-US" sz="1400" dirty="0">
                <a:solidFill>
                  <a:schemeClr val="tx1"/>
                </a:solidFill>
              </a:rPr>
              <a:t>“</a:t>
            </a:r>
            <a:r>
              <a:rPr lang="en-US" sz="1400" i="1" dirty="0">
                <a:solidFill>
                  <a:schemeClr val="tx1"/>
                </a:solidFill>
              </a:rPr>
              <a:t>Everybody wants multiplication, but few ever see it happen. A major reason is misunderstanding how multiplication occurs.</a:t>
            </a:r>
          </a:p>
          <a:p>
            <a:r>
              <a:rPr lang="en-US" sz="1400" i="1" dirty="0">
                <a:solidFill>
                  <a:schemeClr val="tx1"/>
                </a:solidFill>
              </a:rPr>
              <a:t>Organic small groups do not grow bigger and then divide like an amoeba or go viral like a cute cat video.</a:t>
            </a:r>
          </a:p>
          <a:p>
            <a:endParaRPr lang="en-US" sz="1400" i="1" dirty="0">
              <a:solidFill>
                <a:schemeClr val="tx1"/>
              </a:solidFill>
            </a:endParaRPr>
          </a:p>
          <a:p>
            <a:r>
              <a:rPr lang="en-US" sz="1400" i="1" dirty="0">
                <a:solidFill>
                  <a:schemeClr val="tx1"/>
                </a:solidFill>
              </a:rPr>
              <a:t>FamilyLife small groups multiply when leaders </a:t>
            </a:r>
            <a:r>
              <a:rPr lang="en-US" sz="1400" i="1" u="sng" dirty="0">
                <a:solidFill>
                  <a:schemeClr val="tx1"/>
                </a:solidFill>
              </a:rPr>
              <a:t>are involved in the events | small groups | training strategy </a:t>
            </a:r>
            <a:r>
              <a:rPr lang="en-US" sz="1400" i="1" dirty="0">
                <a:solidFill>
                  <a:schemeClr val="tx1"/>
                </a:solidFill>
              </a:rPr>
              <a:t>represented in the circle diagram earlier in this training.  You may have individuals that “catch the big picture vision” early on and decide to start their group.  POOF!  YOU’VE MULTIPLIED.</a:t>
            </a:r>
            <a:r>
              <a:rPr lang="en-US" sz="1400" dirty="0">
                <a:solidFill>
                  <a:schemeClr val="tx1"/>
                </a:solidFill>
              </a:rPr>
              <a:t>”  </a:t>
            </a:r>
          </a:p>
          <a:p>
            <a:endParaRPr lang="en-US" sz="1400" i="1" dirty="0">
              <a:solidFill>
                <a:schemeClr val="tx1"/>
              </a:solidFill>
            </a:endParaRPr>
          </a:p>
          <a:p>
            <a:r>
              <a:rPr lang="en-US" sz="1400" i="1" dirty="0">
                <a:solidFill>
                  <a:schemeClr val="tx1"/>
                </a:solidFill>
              </a:rPr>
              <a:t>As a leader you want to be looking for potential leaders in your group and challenging them to consider leading a group of their own.  Reassure them that you are available to coach them along the way and there are additional training modules available.  FamilyLife is continuing to develop additional training to coach you on how to coach them should you choose to do that .</a:t>
            </a:r>
          </a:p>
        </p:txBody>
      </p:sp>
      <p:sp>
        <p:nvSpPr>
          <p:cNvPr id="4" name="Slide Number Placeholder 3"/>
          <p:cNvSpPr>
            <a:spLocks noGrp="1"/>
          </p:cNvSpPr>
          <p:nvPr>
            <p:ph type="sldNum" sz="quarter" idx="5"/>
          </p:nvPr>
        </p:nvSpPr>
        <p:spPr/>
        <p:txBody>
          <a:bodyPr/>
          <a:lstStyle/>
          <a:p>
            <a:fld id="{1367C8E6-DBFE-46EE-96FD-3BBA10ACE351}" type="slidenum">
              <a:rPr lang="en-US" smtClean="0"/>
              <a:t>11</a:t>
            </a:fld>
            <a:endParaRPr lang="en-US"/>
          </a:p>
        </p:txBody>
      </p:sp>
    </p:spTree>
    <p:extLst>
      <p:ext uri="{BB962C8B-B14F-4D97-AF65-F5344CB8AC3E}">
        <p14:creationId xmlns:p14="http://schemas.microsoft.com/office/powerpoint/2010/main" val="3348222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067">
              <a:defRPr/>
            </a:pPr>
            <a:r>
              <a:rPr lang="en-US" sz="1400" b="1" u="sng" dirty="0">
                <a:solidFill>
                  <a:schemeClr val="tx1"/>
                </a:solidFill>
                <a:latin typeface="Calibri" panose="020F0502020204030204"/>
              </a:rPr>
              <a:t>PRESENTER NOTES:</a:t>
            </a:r>
            <a:r>
              <a:rPr lang="en-US" sz="1400" dirty="0">
                <a:solidFill>
                  <a:schemeClr val="tx1"/>
                </a:solidFill>
                <a:latin typeface="Calibri" panose="020F0502020204030204"/>
              </a:rPr>
              <a:t>  </a:t>
            </a:r>
            <a:r>
              <a:rPr lang="en-US" sz="1400" b="1" dirty="0">
                <a:solidFill>
                  <a:schemeClr val="tx1"/>
                </a:solidFill>
                <a:latin typeface="Calibri" panose="020F0502020204030204"/>
              </a:rPr>
              <a:t>Please emphasize respecting pastors and serving churches on their terms. Not seeking what churches can do for FamilyLife. </a:t>
            </a:r>
          </a:p>
          <a:p>
            <a:pPr defTabSz="951067">
              <a:defRPr/>
            </a:pPr>
            <a:endParaRPr lang="en-US" sz="1400" dirty="0">
              <a:solidFill>
                <a:schemeClr val="tx1"/>
              </a:solidFill>
              <a:latin typeface="Calibri" panose="020F0502020204030204"/>
            </a:endParaRPr>
          </a:p>
          <a:p>
            <a:pPr defTabSz="951067">
              <a:defRPr/>
            </a:pPr>
            <a:r>
              <a:rPr lang="en-US" sz="1400" b="1" u="sng" dirty="0">
                <a:solidFill>
                  <a:schemeClr val="tx1"/>
                </a:solidFill>
                <a:latin typeface="Calibri" panose="020F0502020204030204"/>
              </a:rPr>
              <a:t>SCRIPT</a:t>
            </a:r>
            <a:r>
              <a:rPr lang="en-US" sz="1400" dirty="0">
                <a:solidFill>
                  <a:schemeClr val="tx1"/>
                </a:solidFill>
                <a:latin typeface="Calibri" panose="020F0502020204030204"/>
              </a:rPr>
              <a:t>:</a:t>
            </a:r>
          </a:p>
          <a:p>
            <a:pPr defTabSz="951067">
              <a:defRPr/>
            </a:pPr>
            <a:r>
              <a:rPr lang="en-US" sz="1400" i="1" dirty="0">
                <a:solidFill>
                  <a:schemeClr val="tx1"/>
                </a:solidFill>
                <a:latin typeface="Calibri" panose="020F0502020204030204"/>
              </a:rPr>
              <a:t>“Recognize that pastors are in a role instituted by God and care deeply about the folks they are called to shepherd.  Have a posture of service as you hear their vision for their congregation.</a:t>
            </a:r>
          </a:p>
          <a:p>
            <a:pPr defTabSz="951067">
              <a:defRPr/>
            </a:pPr>
            <a:r>
              <a:rPr lang="en-US" sz="1400" i="1" dirty="0">
                <a:solidFill>
                  <a:schemeClr val="tx1"/>
                </a:solidFill>
                <a:latin typeface="Calibri" panose="020F0502020204030204"/>
              </a:rPr>
              <a:t>Small Groups in the church program structure are good and CAN change lives. Naturally, we tend to build our small groups around people that look like us and act like us.  That’s a great place to start!</a:t>
            </a:r>
          </a:p>
          <a:p>
            <a:pPr defTabSz="951067">
              <a:defRPr/>
            </a:pPr>
            <a:r>
              <a:rPr lang="en-US" sz="1400" i="1" dirty="0">
                <a:solidFill>
                  <a:schemeClr val="tx1"/>
                </a:solidFill>
                <a:latin typeface="Calibri" panose="020F0502020204030204"/>
              </a:rPr>
              <a:t> </a:t>
            </a:r>
          </a:p>
          <a:p>
            <a:pPr defTabSz="951067">
              <a:defRPr/>
            </a:pPr>
            <a:r>
              <a:rPr lang="en-US" sz="1400" i="1" dirty="0">
                <a:solidFill>
                  <a:schemeClr val="tx1"/>
                </a:solidFill>
                <a:latin typeface="Calibri" panose="020F0502020204030204"/>
              </a:rPr>
              <a:t>But, the strongest multiplication could take place with groups that are spending time with couples from different churches or from different socio-economic-ethnic backgrounds.</a:t>
            </a:r>
          </a:p>
          <a:p>
            <a:pPr defTabSz="951067">
              <a:defRPr/>
            </a:pPr>
            <a:r>
              <a:rPr lang="en-US" sz="1400" i="1" dirty="0">
                <a:solidFill>
                  <a:schemeClr val="tx1"/>
                </a:solidFill>
                <a:latin typeface="Calibri" panose="020F0502020204030204"/>
              </a:rPr>
              <a:t>Couples seem to focus better on applying the principles as they interact with others that are not “like themselves”. Being from different churches, each couple will bring a different perspective to the conversation.  They also have a pool of friends, you don’t know, to potentially invite to future events or groups.”</a:t>
            </a:r>
          </a:p>
          <a:p>
            <a:pPr defTabSz="951067">
              <a:defRPr/>
            </a:pPr>
            <a:endParaRPr lang="en-US" sz="1400" i="1" dirty="0">
              <a:solidFill>
                <a:schemeClr val="tx1"/>
              </a:solidFill>
              <a:latin typeface="Calibri" panose="020F0502020204030204"/>
            </a:endParaRPr>
          </a:p>
          <a:p>
            <a:pPr defTabSz="951067">
              <a:defRPr/>
            </a:pPr>
            <a:r>
              <a:rPr lang="en-US" sz="1400" i="1" dirty="0">
                <a:solidFill>
                  <a:schemeClr val="tx1"/>
                </a:solidFill>
                <a:latin typeface="Calibri" panose="020F0502020204030204"/>
              </a:rPr>
              <a:t>We can also come alongside a church that wants to start or modify their small group strategy. Here you will find opportunities to serve the church as well as broaden your outreach to those outside the church.  Those folks who are “far from God and far from the Church”.</a:t>
            </a:r>
          </a:p>
          <a:p>
            <a:pPr defTabSz="951067">
              <a:defRPr/>
            </a:pPr>
            <a:endParaRPr lang="en-US" sz="1400" i="1" dirty="0">
              <a:solidFill>
                <a:schemeClr val="tx1"/>
              </a:solidFill>
              <a:latin typeface="Calibri" panose="020F0502020204030204"/>
            </a:endParaRPr>
          </a:p>
          <a:p>
            <a:pPr defTabSz="951067">
              <a:defRPr/>
            </a:pPr>
            <a:r>
              <a:rPr lang="en-US" sz="1400" i="1" dirty="0">
                <a:solidFill>
                  <a:schemeClr val="tx1"/>
                </a:solidFill>
                <a:latin typeface="Calibri" panose="020F0502020204030204"/>
              </a:rPr>
              <a:t>Hold that posture that we are </a:t>
            </a:r>
            <a:r>
              <a:rPr lang="en-US" sz="1400" i="1" u="sng" dirty="0">
                <a:solidFill>
                  <a:schemeClr val="tx1"/>
                </a:solidFill>
                <a:latin typeface="Calibri" panose="020F0502020204030204"/>
              </a:rPr>
              <a:t>NOT replacing</a:t>
            </a:r>
            <a:r>
              <a:rPr lang="en-US" sz="1400" i="1" dirty="0">
                <a:solidFill>
                  <a:schemeClr val="tx1"/>
                </a:solidFill>
                <a:latin typeface="Calibri" panose="020F0502020204030204"/>
              </a:rPr>
              <a:t> the local church but rather </a:t>
            </a:r>
            <a:r>
              <a:rPr lang="en-US" sz="1400" i="1" u="sng" dirty="0">
                <a:solidFill>
                  <a:schemeClr val="tx1"/>
                </a:solidFill>
                <a:latin typeface="Calibri" panose="020F0502020204030204"/>
              </a:rPr>
              <a:t>serving</a:t>
            </a:r>
            <a:r>
              <a:rPr lang="en-US" sz="1400" i="1" dirty="0">
                <a:solidFill>
                  <a:schemeClr val="tx1"/>
                </a:solidFill>
                <a:latin typeface="Calibri" panose="020F0502020204030204"/>
              </a:rPr>
              <a:t> the local church.  Helping pastors to equip their congregation in discipling others. (2Tim 2.2, Eph 4.12)”  That attitude will open many doors of ministry where you can serve.</a:t>
            </a:r>
          </a:p>
        </p:txBody>
      </p:sp>
      <p:sp>
        <p:nvSpPr>
          <p:cNvPr id="4" name="Slide Number Placeholder 3"/>
          <p:cNvSpPr>
            <a:spLocks noGrp="1"/>
          </p:cNvSpPr>
          <p:nvPr>
            <p:ph type="sldNum" sz="quarter" idx="5"/>
          </p:nvPr>
        </p:nvSpPr>
        <p:spPr/>
        <p:txBody>
          <a:bodyPr/>
          <a:lstStyle/>
          <a:p>
            <a:fld id="{1367C8E6-DBFE-46EE-96FD-3BBA10ACE351}" type="slidenum">
              <a:rPr lang="en-US" smtClean="0"/>
              <a:t>12</a:t>
            </a:fld>
            <a:endParaRPr lang="en-US"/>
          </a:p>
        </p:txBody>
      </p:sp>
    </p:spTree>
    <p:extLst>
      <p:ext uri="{BB962C8B-B14F-4D97-AF65-F5344CB8AC3E}">
        <p14:creationId xmlns:p14="http://schemas.microsoft.com/office/powerpoint/2010/main" val="729273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solidFill>
                  <a:schemeClr val="tx1"/>
                </a:solidFill>
              </a:rPr>
              <a:t>SCRIPT</a:t>
            </a:r>
            <a:r>
              <a:rPr lang="en-US" sz="1400" dirty="0">
                <a:solidFill>
                  <a:schemeClr val="tx1"/>
                </a:solidFill>
              </a:rPr>
              <a:t>:</a:t>
            </a:r>
          </a:p>
          <a:p>
            <a:r>
              <a:rPr lang="en-US" sz="1400" dirty="0">
                <a:solidFill>
                  <a:schemeClr val="tx1"/>
                </a:solidFill>
              </a:rPr>
              <a:t>“</a:t>
            </a:r>
            <a:r>
              <a:rPr lang="en-US" sz="1400" i="1" dirty="0">
                <a:solidFill>
                  <a:schemeClr val="tx1"/>
                </a:solidFill>
              </a:rPr>
              <a:t>T</a:t>
            </a:r>
            <a:r>
              <a:rPr lang="en-US" sz="1400" i="1" dirty="0">
                <a:solidFill>
                  <a:schemeClr val="tx1"/>
                </a:solidFill>
                <a:ea typeface="Times" panose="02020603050405020304" pitchFamily="18" charset="0"/>
                <a:cs typeface="Times New Roman" panose="02020603050405020304" pitchFamily="18" charset="0"/>
              </a:rPr>
              <a:t>he end of a small group may even be part of God’s plan.  Jesus said, “</a:t>
            </a:r>
            <a:r>
              <a:rPr lang="en-US" sz="1400" dirty="0">
                <a:solidFill>
                  <a:schemeClr val="tx1"/>
                </a:solidFill>
                <a:ea typeface="Times" panose="02020603050405020304" pitchFamily="18" charset="0"/>
                <a:cs typeface="Times New Roman" panose="02020603050405020304" pitchFamily="18" charset="0"/>
              </a:rPr>
              <a:t>Unless a grain of wheat falls into the earth and dies, it remains by itself alone, but if it dies, it bears much fruit</a:t>
            </a:r>
            <a:r>
              <a:rPr lang="en-US" sz="1400" i="1" dirty="0">
                <a:solidFill>
                  <a:schemeClr val="tx1"/>
                </a:solidFill>
                <a:ea typeface="Times" panose="02020603050405020304" pitchFamily="18" charset="0"/>
                <a:cs typeface="Times New Roman" panose="02020603050405020304" pitchFamily="18" charset="0"/>
              </a:rPr>
              <a:t>” </a:t>
            </a:r>
            <a:r>
              <a:rPr lang="en-US" sz="1400" dirty="0">
                <a:solidFill>
                  <a:schemeClr val="tx1"/>
                </a:solidFill>
                <a:ea typeface="Times" panose="02020603050405020304" pitchFamily="18" charset="0"/>
                <a:cs typeface="Times New Roman" panose="02020603050405020304" pitchFamily="18" charset="0"/>
              </a:rPr>
              <a:t>(John 12:24).</a:t>
            </a:r>
          </a:p>
          <a:p>
            <a:endParaRPr lang="en-US" sz="1400" dirty="0">
              <a:solidFill>
                <a:schemeClr val="tx1"/>
              </a:solidFill>
              <a:ea typeface="Times" panose="02020603050405020304" pitchFamily="18" charset="0"/>
              <a:cs typeface="Times New Roman" panose="02020603050405020304" pitchFamily="18" charset="0"/>
            </a:endParaRPr>
          </a:p>
          <a:p>
            <a:r>
              <a:rPr lang="en-US" sz="1400" i="1" dirty="0">
                <a:solidFill>
                  <a:schemeClr val="tx1"/>
                </a:solidFill>
                <a:ea typeface="Times" panose="02020603050405020304" pitchFamily="18" charset="0"/>
                <a:cs typeface="Times New Roman" panose="02020603050405020304" pitchFamily="18" charset="0"/>
              </a:rPr>
              <a:t>Most small groups end </a:t>
            </a:r>
            <a:r>
              <a:rPr lang="en-US" sz="1400" b="1" i="1" dirty="0">
                <a:solidFill>
                  <a:schemeClr val="tx1"/>
                </a:solidFill>
                <a:ea typeface="Times" panose="02020603050405020304" pitchFamily="18" charset="0"/>
                <a:cs typeface="Times New Roman" panose="02020603050405020304" pitchFamily="18" charset="0"/>
              </a:rPr>
              <a:t>before</a:t>
            </a:r>
            <a:r>
              <a:rPr lang="en-US" sz="1400" i="1" dirty="0">
                <a:solidFill>
                  <a:schemeClr val="tx1"/>
                </a:solidFill>
                <a:ea typeface="Times" panose="02020603050405020304" pitchFamily="18" charset="0"/>
                <a:cs typeface="Times New Roman" panose="02020603050405020304" pitchFamily="18" charset="0"/>
              </a:rPr>
              <a:t> they multiply.  The reason is that couples normally come to a group with needs.  Once that need is met, they may lose interest.  Later when new needs surface they may start their own group; even years afterward.  And that’s okay.   We never encourage groups to end. But when they do, we look forward to seeing who may emerge as future leaders from that group. </a:t>
            </a:r>
            <a:r>
              <a:rPr lang="en-US" sz="1400" dirty="0">
                <a:solidFill>
                  <a:schemeClr val="tx1"/>
                </a:solidFill>
                <a:ea typeface="Times" panose="02020603050405020304" pitchFamily="18" charset="0"/>
                <a:cs typeface="Times New Roman" panose="02020603050405020304" pitchFamily="18" charset="0"/>
              </a:rPr>
              <a:t>(</a:t>
            </a:r>
            <a:r>
              <a:rPr lang="en-US" sz="1400" dirty="0">
                <a:solidFill>
                  <a:schemeClr val="tx1"/>
                </a:solidFill>
              </a:rPr>
              <a:t>SGM p </a:t>
            </a:r>
            <a:r>
              <a:rPr lang="en-US" sz="1400" dirty="0">
                <a:solidFill>
                  <a:schemeClr val="tx1"/>
                </a:solidFill>
                <a:ea typeface="Times" panose="02020603050405020304" pitchFamily="18" charset="0"/>
                <a:cs typeface="Times New Roman" panose="02020603050405020304" pitchFamily="18" charset="0"/>
              </a:rPr>
              <a:t>48).</a:t>
            </a:r>
          </a:p>
          <a:p>
            <a:r>
              <a:rPr lang="en-US" sz="1400" i="1" dirty="0">
                <a:solidFill>
                  <a:schemeClr val="tx1"/>
                </a:solidFill>
              </a:rPr>
              <a:t>Active multiplication of small groups looks like bubbling oatmeal</a:t>
            </a:r>
            <a:r>
              <a:rPr lang="en-US" sz="1400" dirty="0">
                <a:solidFill>
                  <a:schemeClr val="tx1"/>
                </a:solidFill>
              </a:rPr>
              <a:t>.  (SGM p 50)”   READ the story </a:t>
            </a:r>
          </a:p>
          <a:p>
            <a:pPr marL="297209" indent="-297209">
              <a:buFont typeface="Arial" panose="020B0604020202020204" pitchFamily="34" charset="0"/>
              <a:buChar char="•"/>
            </a:pPr>
            <a:endParaRPr lang="en-US" sz="1400" dirty="0">
              <a:solidFill>
                <a:schemeClr val="tx1"/>
              </a:solidFill>
            </a:endParaRPr>
          </a:p>
          <a:p>
            <a:r>
              <a:rPr lang="en-US" sz="1400" i="1" dirty="0">
                <a:solidFill>
                  <a:schemeClr val="tx1"/>
                </a:solidFill>
                <a:cs typeface="Times New Roman" panose="02020603050405020304" pitchFamily="18" charset="0"/>
              </a:rPr>
              <a:t>Organic ministry growth may look VERY different from what you might expect.  Be patient with your group members.  Stay engaged in their lives. Trust that the Spirit of God WILL accomplish HIS purpose.</a:t>
            </a:r>
          </a:p>
        </p:txBody>
      </p:sp>
      <p:sp>
        <p:nvSpPr>
          <p:cNvPr id="4" name="Slide Number Placeholder 3"/>
          <p:cNvSpPr>
            <a:spLocks noGrp="1"/>
          </p:cNvSpPr>
          <p:nvPr>
            <p:ph type="sldNum" sz="quarter" idx="5"/>
          </p:nvPr>
        </p:nvSpPr>
        <p:spPr/>
        <p:txBody>
          <a:bodyPr/>
          <a:lstStyle/>
          <a:p>
            <a:fld id="{1367C8E6-DBFE-46EE-96FD-3BBA10ACE351}" type="slidenum">
              <a:rPr lang="en-US" smtClean="0"/>
              <a:t>13</a:t>
            </a:fld>
            <a:endParaRPr lang="en-US"/>
          </a:p>
        </p:txBody>
      </p:sp>
    </p:spTree>
    <p:extLst>
      <p:ext uri="{BB962C8B-B14F-4D97-AF65-F5344CB8AC3E}">
        <p14:creationId xmlns:p14="http://schemas.microsoft.com/office/powerpoint/2010/main" val="2080454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solidFill>
                  <a:schemeClr val="tx1"/>
                </a:solidFill>
              </a:rPr>
              <a:t>Script:</a:t>
            </a:r>
          </a:p>
          <a:p>
            <a:r>
              <a:rPr lang="en-US" sz="1400" i="1" dirty="0">
                <a:solidFill>
                  <a:schemeClr val="tx1"/>
                </a:solidFill>
              </a:rPr>
              <a:t>“We’ve been talking about Trusting God for Multiplication.  How do we accelerate multiplication?</a:t>
            </a:r>
          </a:p>
          <a:p>
            <a:endParaRPr lang="en-US" sz="1400" i="1" dirty="0">
              <a:solidFill>
                <a:schemeClr val="tx1"/>
              </a:solidFill>
            </a:endParaRPr>
          </a:p>
          <a:p>
            <a:r>
              <a:rPr lang="en-US" sz="1400" i="1" dirty="0">
                <a:solidFill>
                  <a:schemeClr val="tx1"/>
                </a:solidFill>
              </a:rPr>
              <a:t>Your community’s catalytic event, say FamilyLife’s Weekend to Remember Getaway for example, can help create new groups.</a:t>
            </a:r>
          </a:p>
          <a:p>
            <a:r>
              <a:rPr lang="en-US" sz="1400" i="1" dirty="0">
                <a:solidFill>
                  <a:schemeClr val="tx1"/>
                </a:solidFill>
              </a:rPr>
              <a:t>However, consider a minimal-commitment exposure event.  They are much easier for local leaders to organize and conduct.  They give new couples a taste of the powerful principles and resources that FamilyLife offers.  </a:t>
            </a:r>
            <a:r>
              <a:rPr lang="en-US" sz="1400" b="1" i="1" dirty="0">
                <a:solidFill>
                  <a:schemeClr val="tx1"/>
                </a:solidFill>
              </a:rPr>
              <a:t>Exposure events </a:t>
            </a:r>
            <a:r>
              <a:rPr lang="en-US" sz="1400" i="1" dirty="0">
                <a:solidFill>
                  <a:schemeClr val="tx1"/>
                </a:solidFill>
              </a:rPr>
              <a:t>can also effectively promote attendance at a future larger Catalytic event like a Getaway.”</a:t>
            </a:r>
          </a:p>
        </p:txBody>
      </p:sp>
      <p:sp>
        <p:nvSpPr>
          <p:cNvPr id="4" name="Slide Number Placeholder 3"/>
          <p:cNvSpPr>
            <a:spLocks noGrp="1"/>
          </p:cNvSpPr>
          <p:nvPr>
            <p:ph type="sldNum" sz="quarter" idx="5"/>
          </p:nvPr>
        </p:nvSpPr>
        <p:spPr/>
        <p:txBody>
          <a:bodyPr/>
          <a:lstStyle/>
          <a:p>
            <a:fld id="{1367C8E6-DBFE-46EE-96FD-3BBA10ACE351}" type="slidenum">
              <a:rPr lang="en-US" smtClean="0"/>
              <a:t>14</a:t>
            </a:fld>
            <a:endParaRPr lang="en-US"/>
          </a:p>
        </p:txBody>
      </p:sp>
    </p:spTree>
    <p:extLst>
      <p:ext uri="{BB962C8B-B14F-4D97-AF65-F5344CB8AC3E}">
        <p14:creationId xmlns:p14="http://schemas.microsoft.com/office/powerpoint/2010/main" val="765099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944553"/>
          </a:xfrm>
        </p:spPr>
        <p:txBody>
          <a:bodyPr/>
          <a:lstStyle/>
          <a:p>
            <a:r>
              <a:rPr lang="en-US" sz="1400" b="1" u="sng"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SCRIPT</a:t>
            </a:r>
            <a:r>
              <a:rPr lang="en-US" sz="1400"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 </a:t>
            </a:r>
          </a:p>
          <a:p>
            <a:r>
              <a:rPr lang="en-US" sz="1400"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a:t>
            </a:r>
            <a:r>
              <a:rPr lang="en-US" sz="1400" i="1"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Here are some examples of minimal exposure events.  Frequently, some sort of event requiring minimal initial commitment is most effective in starting new groups.  The event should be non-threatening and fun. If the event is fun and meaningful, many guests will want to respond to your invitation to be part of a small group and may even tell others.</a:t>
            </a:r>
          </a:p>
          <a:p>
            <a:endParaRPr lang="en-US" sz="1400" i="1"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endParaRPr>
          </a:p>
          <a:p>
            <a:r>
              <a:rPr lang="en-US" sz="1400" i="1"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As you plan an event, remember how important each person is to God. Make the occasion a first-class event.  That alone will communicate to your guests that you value them. (And they should be important to us!) Jesus died for each person who comes through your door. Building relationships </a:t>
            </a:r>
            <a:r>
              <a:rPr lang="en-US" sz="1400" b="1" i="1"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before</a:t>
            </a:r>
            <a:r>
              <a:rPr lang="en-US" sz="1400" i="1"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 and </a:t>
            </a:r>
            <a:r>
              <a:rPr lang="en-US" sz="1400" b="1" i="1"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during</a:t>
            </a:r>
            <a:r>
              <a:rPr lang="en-US" sz="1400" i="1"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 an event is an important key to a positive response. Pray ahead of time, then relax and enjoy the event. </a:t>
            </a:r>
            <a:r>
              <a:rPr lang="en-US" sz="1400" i="0"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sym typeface="Wingdings" panose="05000000000000000000" pitchFamily="2" charset="2"/>
              </a:rPr>
              <a:t></a:t>
            </a:r>
            <a:r>
              <a:rPr lang="en-US" sz="1400" i="1"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 Tension in the host will be evident and will reduce the effectiveness of the event.</a:t>
            </a:r>
          </a:p>
          <a:p>
            <a:r>
              <a:rPr lang="en-US" sz="1400" i="1"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 </a:t>
            </a:r>
          </a:p>
          <a:p>
            <a:r>
              <a:rPr lang="en-US" sz="1400" i="1"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Avoid political issues, religious jargon, and symbolism. When you’re seeking to involve unchurched couples or those who are unsure of their relationship with God, </a:t>
            </a:r>
            <a:r>
              <a:rPr lang="en-US" sz="1400" b="1" i="1"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it is important to speak their language</a:t>
            </a:r>
            <a:r>
              <a:rPr lang="en-US" sz="1400" i="1"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 Don’t talk about divisive issues that would take the focus off their relationships. Be sure to avoid religious words or phrases that they would not understand. Playing gospel music or praise and worship music may be distracting to some folks.  Even prayer (except to receive Christ if the opportunity arises) may not be appropriate at some exposure events.  Think it through and creatively explore some of these events or create one of your own.  Remember, a key way to build a movement is to think about connecting with those folks that are “far from God and far from the Church.</a:t>
            </a:r>
            <a:r>
              <a:rPr lang="en-US" sz="1400"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1367C8E6-DBFE-46EE-96FD-3BBA10ACE351}" type="slidenum">
              <a:rPr lang="en-US" smtClean="0"/>
              <a:t>15</a:t>
            </a:fld>
            <a:endParaRPr lang="en-US"/>
          </a:p>
        </p:txBody>
      </p:sp>
    </p:spTree>
    <p:extLst>
      <p:ext uri="{BB962C8B-B14F-4D97-AF65-F5344CB8AC3E}">
        <p14:creationId xmlns:p14="http://schemas.microsoft.com/office/powerpoint/2010/main" val="78082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u="sng" dirty="0">
                <a:solidFill>
                  <a:schemeClr val="tx1"/>
                </a:solidFill>
                <a:latin typeface="Century Gothic" panose="020B0502020202020204" pitchFamily="34" charset="0"/>
              </a:rPr>
              <a:t>Presenter notes:</a:t>
            </a:r>
          </a:p>
          <a:p>
            <a:r>
              <a:rPr lang="en-US" sz="1300" b="1" dirty="0">
                <a:solidFill>
                  <a:schemeClr val="tx1"/>
                </a:solidFill>
                <a:latin typeface="Century Gothic" panose="020B0502020202020204" pitchFamily="34" charset="0"/>
              </a:rPr>
              <a:t>There are several training sessions that will be available in the near future to assist in training and coaching new leaders.</a:t>
            </a:r>
          </a:p>
          <a:p>
            <a:endParaRPr lang="en-US" sz="1300" b="1" u="sng" dirty="0">
              <a:solidFill>
                <a:schemeClr val="tx1"/>
              </a:solidFill>
              <a:latin typeface="Century Gothic" panose="020B0502020202020204" pitchFamily="34" charset="0"/>
            </a:endParaRPr>
          </a:p>
          <a:p>
            <a:r>
              <a:rPr lang="en-US" sz="1300" b="1" u="sng" dirty="0">
                <a:solidFill>
                  <a:schemeClr val="tx1"/>
                </a:solidFill>
                <a:latin typeface="Century Gothic" panose="020B0502020202020204" pitchFamily="34" charset="0"/>
              </a:rPr>
              <a:t>SCRIPT</a:t>
            </a:r>
            <a:r>
              <a:rPr lang="en-US" sz="1300" dirty="0">
                <a:solidFill>
                  <a:schemeClr val="tx1"/>
                </a:solidFill>
                <a:latin typeface="Century Gothic" panose="020B0502020202020204" pitchFamily="34" charset="0"/>
              </a:rPr>
              <a:t>: </a:t>
            </a:r>
          </a:p>
          <a:p>
            <a:r>
              <a:rPr lang="en-US" sz="1300" dirty="0">
                <a:solidFill>
                  <a:schemeClr val="tx1"/>
                </a:solidFill>
                <a:latin typeface="Century Gothic" panose="020B0502020202020204" pitchFamily="34" charset="0"/>
              </a:rPr>
              <a:t>“</a:t>
            </a:r>
            <a:r>
              <a:rPr lang="en-US" sz="1300" i="1" dirty="0">
                <a:solidFill>
                  <a:schemeClr val="tx1"/>
                </a:solidFill>
                <a:latin typeface="Century Gothic" panose="020B0502020202020204" pitchFamily="34" charset="0"/>
              </a:rPr>
              <a:t>Multiplication requires new leaders. Therefore, observe couple(s) in your group, that COULD be encouraged to consider leading their own small group.</a:t>
            </a:r>
          </a:p>
          <a:p>
            <a:endParaRPr lang="en-US" sz="1300" i="1" dirty="0">
              <a:solidFill>
                <a:schemeClr val="tx1"/>
              </a:solidFill>
              <a:latin typeface="Century Gothic" panose="020B0502020202020204" pitchFamily="34" charset="0"/>
            </a:endParaRPr>
          </a:p>
          <a:p>
            <a:pPr defTabSz="951067">
              <a:defRPr/>
            </a:pPr>
            <a:r>
              <a:rPr lang="en-US" sz="1300" i="1" dirty="0">
                <a:solidFill>
                  <a:schemeClr val="tx1"/>
                </a:solidFill>
                <a:latin typeface="Century Gothic" panose="020B0502020202020204" pitchFamily="34" charset="0"/>
              </a:rPr>
              <a:t>Remember, training is not a one-shot effort.  You can initially plant the idea of multiplication by providing leadership opportunities for group members on a volunteer basis (read a passage, lead a discussion element, </a:t>
            </a:r>
            <a:r>
              <a:rPr lang="en-US" sz="1300" i="1" dirty="0" err="1">
                <a:solidFill>
                  <a:schemeClr val="tx1"/>
                </a:solidFill>
                <a:latin typeface="Century Gothic" panose="020B0502020202020204" pitchFamily="34" charset="0"/>
              </a:rPr>
              <a:t>etc</a:t>
            </a:r>
            <a:r>
              <a:rPr lang="en-US" sz="1300" i="1" dirty="0">
                <a:solidFill>
                  <a:schemeClr val="tx1"/>
                </a:solidFill>
                <a:latin typeface="Century Gothic" panose="020B0502020202020204" pitchFamily="34" charset="0"/>
              </a:rPr>
              <a:t>).  The volunteer is never the one you would have chosen.  But that may be part of God’s plan.  For example, when a person leads a session, and is successful, then everyone else in  the group thinks, ‘</a:t>
            </a:r>
            <a:r>
              <a:rPr lang="en-US" sz="1300" dirty="0">
                <a:solidFill>
                  <a:schemeClr val="tx1"/>
                </a:solidFill>
                <a:latin typeface="Century Gothic" panose="020B0502020202020204" pitchFamily="34" charset="0"/>
              </a:rPr>
              <a:t>If he (or she) can do this,  I can too</a:t>
            </a:r>
            <a:r>
              <a:rPr lang="en-US" sz="1300" i="1" dirty="0">
                <a:solidFill>
                  <a:schemeClr val="tx1"/>
                </a:solidFill>
                <a:latin typeface="Century Gothic" panose="020B0502020202020204" pitchFamily="34" charset="0"/>
              </a:rPr>
              <a:t>’.</a:t>
            </a:r>
            <a:r>
              <a:rPr lang="en-US" sz="1300" dirty="0">
                <a:solidFill>
                  <a:schemeClr val="tx1"/>
                </a:solidFill>
                <a:latin typeface="Century Gothic" panose="020B0502020202020204" pitchFamily="34" charset="0"/>
              </a:rPr>
              <a:t>”</a:t>
            </a:r>
          </a:p>
          <a:p>
            <a:endParaRPr lang="en-US" sz="1300" dirty="0">
              <a:solidFill>
                <a:schemeClr val="tx1"/>
              </a:solidFill>
              <a:latin typeface="Century Gothic" panose="020B0502020202020204" pitchFamily="34" charset="0"/>
            </a:endParaRPr>
          </a:p>
          <a:p>
            <a:pPr marL="772742" lvl="1" indent="-297209">
              <a:buFont typeface="Arial" panose="020B0604020202020204" pitchFamily="34" charset="0"/>
              <a:buChar char="•"/>
              <a:defRPr/>
            </a:pPr>
            <a:r>
              <a:rPr lang="en-US" sz="1300" i="1" dirty="0">
                <a:solidFill>
                  <a:schemeClr val="tx1"/>
                </a:solidFill>
                <a:latin typeface="Century Gothic" panose="020B0502020202020204" pitchFamily="34" charset="0"/>
              </a:rPr>
              <a:t>Give leadership opportunities during each group session</a:t>
            </a:r>
          </a:p>
          <a:p>
            <a:pPr marL="772742" lvl="1" indent="-297209" defTabSz="951067">
              <a:lnSpc>
                <a:spcPct val="90000"/>
              </a:lnSpc>
              <a:spcBef>
                <a:spcPts val="1040"/>
              </a:spcBef>
              <a:buFont typeface="Arial" panose="020B0604020202020204" pitchFamily="34" charset="0"/>
              <a:buChar char="•"/>
              <a:defRPr/>
            </a:pPr>
            <a:r>
              <a:rPr lang="en-US" sz="1300" i="1" dirty="0">
                <a:solidFill>
                  <a:schemeClr val="tx1"/>
                </a:solidFill>
                <a:latin typeface="Century Gothic" panose="020B0502020202020204" pitchFamily="34" charset="0"/>
              </a:rPr>
              <a:t>Provide leadership with good connecting skills such as a bit of coaching or even a few best practices if you are using social media interaction.</a:t>
            </a:r>
          </a:p>
          <a:p>
            <a:pPr marL="772742" lvl="1" indent="-297209" defTabSz="951067">
              <a:lnSpc>
                <a:spcPct val="90000"/>
              </a:lnSpc>
              <a:spcBef>
                <a:spcPts val="1040"/>
              </a:spcBef>
              <a:buFont typeface="Arial" panose="020B0604020202020204" pitchFamily="34" charset="0"/>
              <a:buChar char="•"/>
              <a:defRPr/>
            </a:pPr>
            <a:r>
              <a:rPr lang="en-US" sz="1300" i="1" dirty="0">
                <a:solidFill>
                  <a:schemeClr val="tx1"/>
                </a:solidFill>
                <a:latin typeface="Century Gothic" panose="020B0502020202020204" pitchFamily="34" charset="0"/>
              </a:rPr>
              <a:t>You can even create fun, engaging social activities</a:t>
            </a:r>
          </a:p>
        </p:txBody>
      </p:sp>
      <p:sp>
        <p:nvSpPr>
          <p:cNvPr id="4" name="Slide Number Placeholder 3"/>
          <p:cNvSpPr>
            <a:spLocks noGrp="1"/>
          </p:cNvSpPr>
          <p:nvPr>
            <p:ph type="sldNum" sz="quarter" idx="5"/>
          </p:nvPr>
        </p:nvSpPr>
        <p:spPr/>
        <p:txBody>
          <a:bodyPr/>
          <a:lstStyle/>
          <a:p>
            <a:fld id="{1367C8E6-DBFE-46EE-96FD-3BBA10ACE351}" type="slidenum">
              <a:rPr lang="en-US" smtClean="0"/>
              <a:t>16</a:t>
            </a:fld>
            <a:endParaRPr lang="en-US"/>
          </a:p>
        </p:txBody>
      </p:sp>
    </p:spTree>
    <p:extLst>
      <p:ext uri="{BB962C8B-B14F-4D97-AF65-F5344CB8AC3E}">
        <p14:creationId xmlns:p14="http://schemas.microsoft.com/office/powerpoint/2010/main" val="968176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SCRIPT: </a:t>
            </a:r>
            <a:r>
              <a:rPr lang="en-US" dirty="0"/>
              <a:t>“</a:t>
            </a:r>
            <a:r>
              <a:rPr lang="en-US" i="1" dirty="0"/>
              <a:t>There are two aspects to Christian maturity. The first and most important is </a:t>
            </a:r>
            <a:r>
              <a:rPr lang="en-US" b="1" i="1" dirty="0"/>
              <a:t>godly character</a:t>
            </a:r>
            <a:r>
              <a:rPr lang="en-US" i="1" dirty="0"/>
              <a:t>—the degree to which we have allowed God to develop the likeness of Jesus in our lives. The character of Christ will manifest itself in us by our love for God, our love for our neighbors, and our obedience to His commandments </a:t>
            </a:r>
            <a:r>
              <a:rPr lang="en-US" i="0" dirty="0"/>
              <a:t>(Matthew 22:37-39, John 14:21). </a:t>
            </a:r>
            <a:r>
              <a:rPr lang="en-US" i="1" dirty="0"/>
              <a:t>Bible knowledge and understanding are important steps by which God will develop in you the likeness of Christ. As ministry leaders, we urge you to engage in regular Bible study and to meditate on God’s Word </a:t>
            </a:r>
            <a:r>
              <a:rPr lang="en-US" i="0" dirty="0"/>
              <a:t>(2 Timothy 3:16-17). </a:t>
            </a:r>
            <a:r>
              <a:rPr lang="en-US" i="1" dirty="0"/>
              <a:t>While many types of Bible study can help you mature as a Christian, </a:t>
            </a:r>
            <a:r>
              <a:rPr lang="en-US" i="0" dirty="0"/>
              <a:t>FamilyLife’s Couples Studies® </a:t>
            </a:r>
            <a:r>
              <a:rPr lang="en-US" i="1" dirty="0"/>
              <a:t>and </a:t>
            </a:r>
            <a:r>
              <a:rPr lang="en-US" i="0" dirty="0"/>
              <a:t>Art of Marriage Connect series® </a:t>
            </a:r>
            <a:r>
              <a:rPr lang="en-US" i="1" dirty="0"/>
              <a:t>are uniquely suited to help you mature along with your closest neighbor, your spouse. </a:t>
            </a:r>
          </a:p>
          <a:p>
            <a:endParaRPr lang="en-US" i="0" dirty="0"/>
          </a:p>
          <a:p>
            <a:r>
              <a:rPr lang="en-US" i="1" dirty="0"/>
              <a:t>The second aspect of Christian maturity relates to </a:t>
            </a:r>
            <a:r>
              <a:rPr lang="en-US" b="1" i="1" dirty="0"/>
              <a:t>ministry skills</a:t>
            </a:r>
            <a:r>
              <a:rPr lang="en-US" i="1" dirty="0"/>
              <a:t>. God often uses natural abilities, such having a good voice for singing. But Jesus Himself made it abundantly clear in the parable of the talents that our Master expects His servants to increase their abilities. Unfortunately, many people who know the Bible and truly love Jesus have never been used by God to do great things in His work. In some cases, they have not developed ministry skills God can use. We hope to equip you to multiply your talents by developing skills necessary to minister to families.  We offer “how-to” training resources to conduct the </a:t>
            </a:r>
            <a:r>
              <a:rPr lang="en-US" i="0" dirty="0"/>
              <a:t>Global Outreach Strategy</a:t>
            </a:r>
            <a:r>
              <a:rPr lang="en-US" i="1" dirty="0"/>
              <a:t> and to fully utilize the resources FamilyLife provides</a:t>
            </a:r>
            <a:r>
              <a:rPr lang="en-US" dirty="0"/>
              <a:t>.” (Strategy and Resource Manual pp 33-34)</a:t>
            </a:r>
          </a:p>
        </p:txBody>
      </p:sp>
      <p:sp>
        <p:nvSpPr>
          <p:cNvPr id="4" name="Slide Number Placeholder 3"/>
          <p:cNvSpPr>
            <a:spLocks noGrp="1"/>
          </p:cNvSpPr>
          <p:nvPr>
            <p:ph type="sldNum" sz="quarter" idx="5"/>
          </p:nvPr>
        </p:nvSpPr>
        <p:spPr/>
        <p:txBody>
          <a:bodyPr/>
          <a:lstStyle/>
          <a:p>
            <a:fld id="{1367C8E6-DBFE-46EE-96FD-3BBA10ACE351}" type="slidenum">
              <a:rPr lang="en-US" smtClean="0"/>
              <a:t>17</a:t>
            </a:fld>
            <a:endParaRPr lang="en-US"/>
          </a:p>
        </p:txBody>
      </p:sp>
    </p:spTree>
    <p:extLst>
      <p:ext uri="{BB962C8B-B14F-4D97-AF65-F5344CB8AC3E}">
        <p14:creationId xmlns:p14="http://schemas.microsoft.com/office/powerpoint/2010/main" val="4148251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dirty="0">
                <a:solidFill>
                  <a:schemeClr val="tx1"/>
                </a:solidFill>
                <a:latin typeface="Century Gothic" panose="020B0502020202020204" pitchFamily="34" charset="0"/>
              </a:rPr>
              <a:t>SCRIPT: </a:t>
            </a:r>
            <a:r>
              <a:rPr lang="en-US" sz="1200" dirty="0">
                <a:solidFill>
                  <a:schemeClr val="tx1"/>
                </a:solidFill>
                <a:latin typeface="Century Gothic" panose="020B0502020202020204" pitchFamily="34" charset="0"/>
              </a:rPr>
              <a:t>“</a:t>
            </a:r>
            <a:r>
              <a:rPr lang="en-US" sz="1200" i="1" dirty="0">
                <a:solidFill>
                  <a:schemeClr val="tx1"/>
                </a:solidFill>
                <a:latin typeface="Century Gothic" panose="020B0502020202020204" pitchFamily="34" charset="0"/>
              </a:rPr>
              <a:t>There are two aspects to Christian maturity. The first and most important is </a:t>
            </a:r>
            <a:r>
              <a:rPr lang="en-US" sz="1200" b="1" i="1" dirty="0">
                <a:solidFill>
                  <a:schemeClr val="tx1"/>
                </a:solidFill>
                <a:latin typeface="Century Gothic" panose="020B0502020202020204" pitchFamily="34" charset="0"/>
              </a:rPr>
              <a:t>godly character</a:t>
            </a:r>
            <a:r>
              <a:rPr lang="en-US" sz="1200" i="1" dirty="0">
                <a:solidFill>
                  <a:schemeClr val="tx1"/>
                </a:solidFill>
                <a:latin typeface="Century Gothic" panose="020B0502020202020204" pitchFamily="34" charset="0"/>
              </a:rPr>
              <a:t>—the degree to which we have allowed God to develop the likeness of Jesus in our lives. The character of Christ will manifest itself in us by our love for God, our love for our neighbors, and our obedience to His commandments </a:t>
            </a:r>
            <a:r>
              <a:rPr lang="en-US" sz="1200" i="0" dirty="0">
                <a:solidFill>
                  <a:schemeClr val="tx1"/>
                </a:solidFill>
                <a:latin typeface="Century Gothic" panose="020B0502020202020204" pitchFamily="34" charset="0"/>
              </a:rPr>
              <a:t>(Matthew 22:37-39, John 14:21). </a:t>
            </a:r>
            <a:r>
              <a:rPr lang="en-US" sz="1200" i="1" dirty="0">
                <a:solidFill>
                  <a:schemeClr val="tx1"/>
                </a:solidFill>
                <a:latin typeface="Century Gothic" panose="020B0502020202020204" pitchFamily="34" charset="0"/>
              </a:rPr>
              <a:t>Bible knowledge and understanding are important steps by which God will develop in you the likeness of Christ.</a:t>
            </a:r>
          </a:p>
          <a:p>
            <a:r>
              <a:rPr lang="en-US" sz="1200" i="1" dirty="0">
                <a:solidFill>
                  <a:schemeClr val="tx1"/>
                </a:solidFill>
                <a:latin typeface="Century Gothic" panose="020B0502020202020204" pitchFamily="34" charset="0"/>
              </a:rPr>
              <a:t>As ministry leaders, we urge you to engage in regular Bible study and to meditate on God’s Word </a:t>
            </a:r>
            <a:r>
              <a:rPr lang="en-US" sz="1200" i="0" dirty="0">
                <a:solidFill>
                  <a:schemeClr val="tx1"/>
                </a:solidFill>
                <a:latin typeface="Century Gothic" panose="020B0502020202020204" pitchFamily="34" charset="0"/>
              </a:rPr>
              <a:t>(2 Timothy 3:16-17). </a:t>
            </a:r>
            <a:r>
              <a:rPr lang="en-US" sz="1200" i="1" dirty="0">
                <a:solidFill>
                  <a:schemeClr val="tx1"/>
                </a:solidFill>
                <a:latin typeface="Century Gothic" panose="020B0502020202020204" pitchFamily="34" charset="0"/>
              </a:rPr>
              <a:t>While many types of Bible study can help you mature as a Christian, </a:t>
            </a:r>
            <a:r>
              <a:rPr lang="en-US" sz="1200" i="0" dirty="0">
                <a:solidFill>
                  <a:schemeClr val="tx1"/>
                </a:solidFill>
                <a:latin typeface="Century Gothic" panose="020B0502020202020204" pitchFamily="34" charset="0"/>
              </a:rPr>
              <a:t>FamilyLife’s Couples Studies® </a:t>
            </a:r>
            <a:r>
              <a:rPr lang="en-US" sz="1200" i="1" dirty="0">
                <a:solidFill>
                  <a:schemeClr val="tx1"/>
                </a:solidFill>
                <a:latin typeface="Century Gothic" panose="020B0502020202020204" pitchFamily="34" charset="0"/>
              </a:rPr>
              <a:t>and the </a:t>
            </a:r>
            <a:r>
              <a:rPr lang="en-US" sz="1200" i="0" dirty="0">
                <a:solidFill>
                  <a:schemeClr val="tx1"/>
                </a:solidFill>
                <a:latin typeface="Century Gothic" panose="020B0502020202020204" pitchFamily="34" charset="0"/>
              </a:rPr>
              <a:t>Art of Marriage Connect series® </a:t>
            </a:r>
            <a:r>
              <a:rPr lang="en-US" sz="1200" i="1" dirty="0">
                <a:solidFill>
                  <a:schemeClr val="tx1"/>
                </a:solidFill>
                <a:latin typeface="Century Gothic" panose="020B0502020202020204" pitchFamily="34" charset="0"/>
              </a:rPr>
              <a:t>are uniquely suited to help you mature along with your closest neighbor, your spouse. </a:t>
            </a:r>
          </a:p>
          <a:p>
            <a:endParaRPr lang="en-US" sz="1200" i="0" dirty="0">
              <a:solidFill>
                <a:schemeClr val="tx1"/>
              </a:solidFill>
              <a:latin typeface="Century Gothic" panose="020B0502020202020204" pitchFamily="34" charset="0"/>
            </a:endParaRPr>
          </a:p>
          <a:p>
            <a:r>
              <a:rPr lang="en-US" sz="1200" i="1" dirty="0">
                <a:solidFill>
                  <a:schemeClr val="tx1"/>
                </a:solidFill>
                <a:latin typeface="Century Gothic" panose="020B0502020202020204" pitchFamily="34" charset="0"/>
              </a:rPr>
              <a:t>The second aspect of Christian maturity is related to </a:t>
            </a:r>
            <a:r>
              <a:rPr lang="en-US" sz="1200" b="1" i="1" dirty="0">
                <a:solidFill>
                  <a:schemeClr val="tx1"/>
                </a:solidFill>
                <a:latin typeface="Century Gothic" panose="020B0502020202020204" pitchFamily="34" charset="0"/>
              </a:rPr>
              <a:t>ministry skills</a:t>
            </a:r>
            <a:r>
              <a:rPr lang="en-US" sz="1200" i="1" dirty="0">
                <a:solidFill>
                  <a:schemeClr val="tx1"/>
                </a:solidFill>
                <a:latin typeface="Century Gothic" panose="020B0502020202020204" pitchFamily="34" charset="0"/>
              </a:rPr>
              <a:t>. God often uses natural abilities, such having a good voice for singing. But Jesus Himself made it abundantly clear in the parable of the talents that our Master expects His servants to increase their abilities no matter what level of “skill” they bring to the endeavor.</a:t>
            </a:r>
          </a:p>
          <a:p>
            <a:r>
              <a:rPr lang="en-US" sz="1200" i="1" dirty="0">
                <a:solidFill>
                  <a:schemeClr val="tx1"/>
                </a:solidFill>
                <a:latin typeface="Century Gothic" panose="020B0502020202020204" pitchFamily="34" charset="0"/>
              </a:rPr>
              <a:t>Unfortunately, many people who know the Bible and truly love Jesus have never been used by God to do great things in His work. In some cases, they have not developed ministry skills God can use. We hope to equip you to multiply your talents by developing skills necessary to minister to families.  We offer “how-to” training resources to conduct the </a:t>
            </a:r>
            <a:r>
              <a:rPr lang="en-US" sz="1200" i="0" dirty="0">
                <a:solidFill>
                  <a:schemeClr val="tx1"/>
                </a:solidFill>
                <a:latin typeface="Century Gothic" panose="020B0502020202020204" pitchFamily="34" charset="0"/>
              </a:rPr>
              <a:t>FamilyLife Outreach Strategy</a:t>
            </a:r>
            <a:r>
              <a:rPr lang="en-US" sz="1200" i="1" dirty="0">
                <a:solidFill>
                  <a:schemeClr val="tx1"/>
                </a:solidFill>
                <a:latin typeface="Century Gothic" panose="020B0502020202020204" pitchFamily="34" charset="0"/>
              </a:rPr>
              <a:t> and to fully utilize the resources FamilyLife provides</a:t>
            </a:r>
            <a:r>
              <a:rPr lang="en-US" sz="1200" dirty="0">
                <a:solidFill>
                  <a:schemeClr val="tx1"/>
                </a:solidFill>
                <a:latin typeface="Century Gothic" panose="020B0502020202020204" pitchFamily="34" charset="0"/>
              </a:rPr>
              <a:t>.” (Strategy and Resource Manual pp 33-34)</a:t>
            </a:r>
          </a:p>
        </p:txBody>
      </p:sp>
      <p:sp>
        <p:nvSpPr>
          <p:cNvPr id="4" name="Slide Number Placeholder 3"/>
          <p:cNvSpPr>
            <a:spLocks noGrp="1"/>
          </p:cNvSpPr>
          <p:nvPr>
            <p:ph type="sldNum" sz="quarter" idx="5"/>
          </p:nvPr>
        </p:nvSpPr>
        <p:spPr/>
        <p:txBody>
          <a:bodyPr/>
          <a:lstStyle/>
          <a:p>
            <a:fld id="{1367C8E6-DBFE-46EE-96FD-3BBA10ACE351}" type="slidenum">
              <a:rPr lang="en-US" smtClean="0"/>
              <a:t>18</a:t>
            </a:fld>
            <a:endParaRPr lang="en-US"/>
          </a:p>
        </p:txBody>
      </p:sp>
    </p:spTree>
    <p:extLst>
      <p:ext uri="{BB962C8B-B14F-4D97-AF65-F5344CB8AC3E}">
        <p14:creationId xmlns:p14="http://schemas.microsoft.com/office/powerpoint/2010/main" val="3725497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u="sng" dirty="0">
                <a:solidFill>
                  <a:srgbClr val="FF0000"/>
                </a:solidFill>
              </a:rPr>
              <a:t>SCRIPT:</a:t>
            </a:r>
            <a:r>
              <a:rPr lang="en-US" sz="1900" dirty="0">
                <a:solidFill>
                  <a:srgbClr val="FF0000"/>
                </a:solidFill>
              </a:rPr>
              <a:t>  </a:t>
            </a:r>
            <a:r>
              <a:rPr lang="en-US" sz="1900" i="1" dirty="0">
                <a:solidFill>
                  <a:srgbClr val="FF0000"/>
                </a:solidFill>
              </a:rPr>
              <a:t>In order to multiply small groups key couples will need to learn how to recruit, motivate and lead volunteers.  This additional training available through FamilyLife® offers proven insights to assist you. </a:t>
            </a:r>
          </a:p>
          <a:p>
            <a:endParaRPr lang="en-US" sz="1900" i="1" dirty="0">
              <a:solidFill>
                <a:srgbClr val="FF0000"/>
              </a:solidFill>
            </a:endParaRPr>
          </a:p>
          <a:p>
            <a:r>
              <a:rPr lang="en-US" b="1" i="1" dirty="0">
                <a:latin typeface="Roboto Medium"/>
              </a:rPr>
              <a:t>The Two Most Important Scriptures to Remember when Working with Volunteers:</a:t>
            </a:r>
          </a:p>
          <a:p>
            <a:endParaRPr lang="en-US" i="1" dirty="0">
              <a:solidFill>
                <a:srgbClr val="000000"/>
              </a:solidFill>
            </a:endParaRPr>
          </a:p>
          <a:p>
            <a:pPr marL="653859" lvl="1" indent="-178325">
              <a:buFont typeface="Arial" panose="020B0604020202020204" pitchFamily="34" charset="0"/>
              <a:buChar char="•"/>
            </a:pPr>
            <a:r>
              <a:rPr lang="en-US" i="1" dirty="0">
                <a:solidFill>
                  <a:srgbClr val="000000"/>
                </a:solidFill>
              </a:rPr>
              <a:t>So in everything, do to others what you would have them do to you, for this sums up the Law and the Prophets </a:t>
            </a:r>
            <a:r>
              <a:rPr lang="en-US" i="0" dirty="0">
                <a:solidFill>
                  <a:srgbClr val="000000"/>
                </a:solidFill>
              </a:rPr>
              <a:t>(Matthew 7:12).</a:t>
            </a:r>
            <a:br>
              <a:rPr lang="en-US" i="0" dirty="0">
                <a:solidFill>
                  <a:srgbClr val="000000"/>
                </a:solidFill>
              </a:rPr>
            </a:br>
            <a:endParaRPr lang="en-US" i="0" dirty="0">
              <a:solidFill>
                <a:srgbClr val="000000"/>
              </a:solidFill>
            </a:endParaRPr>
          </a:p>
          <a:p>
            <a:pPr marL="653859" lvl="1" indent="-178325">
              <a:buFont typeface="Arial" panose="020B0604020202020204" pitchFamily="34" charset="0"/>
              <a:buChar char="•"/>
            </a:pPr>
            <a:r>
              <a:rPr lang="en-US" i="1" dirty="0">
                <a:solidFill>
                  <a:srgbClr val="000000"/>
                </a:solidFill>
              </a:rPr>
              <a:t>Do nothing out of selfish ambition or vain conceit. Rather, in humility value others above yourselves </a:t>
            </a:r>
            <a:r>
              <a:rPr lang="en-US" i="0" dirty="0">
                <a:solidFill>
                  <a:srgbClr val="000000"/>
                </a:solidFill>
              </a:rPr>
              <a:t>(Philippians 2:3).</a:t>
            </a:r>
          </a:p>
          <a:p>
            <a:endParaRPr lang="en-US" b="1" i="1" cap="all" dirty="0">
              <a:solidFill>
                <a:srgbClr val="676767"/>
              </a:solidFill>
            </a:endParaRPr>
          </a:p>
          <a:p>
            <a:r>
              <a:rPr lang="en-US" b="1" i="1" u="none" dirty="0"/>
              <a:t>Have the attitude that volunteers are even more </a:t>
            </a:r>
            <a:r>
              <a:rPr lang="en-US" b="1" i="1" u="sng" dirty="0"/>
              <a:t>important as </a:t>
            </a:r>
            <a:r>
              <a:rPr lang="en-US" b="1" i="1" u="sng" dirty="0">
                <a:solidFill>
                  <a:srgbClr val="FF0000"/>
                </a:solidFill>
              </a:rPr>
              <a:t>people</a:t>
            </a:r>
            <a:r>
              <a:rPr lang="en-US" b="1" i="1" u="none" dirty="0"/>
              <a:t> versus what they can do to help you.</a:t>
            </a:r>
            <a:r>
              <a:rPr lang="en-US" b="1" i="1" u="sng" dirty="0"/>
              <a:t>   </a:t>
            </a:r>
          </a:p>
          <a:p>
            <a:endParaRPr lang="en-US" sz="1900" dirty="0">
              <a:solidFill>
                <a:srgbClr val="FF0000"/>
              </a:solidFill>
            </a:endParaRPr>
          </a:p>
          <a:p>
            <a:r>
              <a:rPr lang="en-US" sz="1900" dirty="0">
                <a:solidFill>
                  <a:srgbClr val="FF0000"/>
                </a:solidFill>
              </a:rPr>
              <a:t>  </a:t>
            </a:r>
          </a:p>
        </p:txBody>
      </p:sp>
      <p:sp>
        <p:nvSpPr>
          <p:cNvPr id="4" name="Slide Number Placeholder 3"/>
          <p:cNvSpPr>
            <a:spLocks noGrp="1"/>
          </p:cNvSpPr>
          <p:nvPr>
            <p:ph type="sldNum" sz="quarter" idx="5"/>
          </p:nvPr>
        </p:nvSpPr>
        <p:spPr/>
        <p:txBody>
          <a:bodyPr/>
          <a:lstStyle/>
          <a:p>
            <a:fld id="{1367C8E6-DBFE-46EE-96FD-3BBA10ACE351}" type="slidenum">
              <a:rPr lang="en-US" smtClean="0"/>
              <a:t>19</a:t>
            </a:fld>
            <a:endParaRPr lang="en-US"/>
          </a:p>
        </p:txBody>
      </p:sp>
    </p:spTree>
    <p:extLst>
      <p:ext uri="{BB962C8B-B14F-4D97-AF65-F5344CB8AC3E}">
        <p14:creationId xmlns:p14="http://schemas.microsoft.com/office/powerpoint/2010/main" val="31161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067">
              <a:defRPr/>
            </a:pPr>
            <a:r>
              <a:rPr lang="en-US" sz="1300" b="1" u="sng" dirty="0">
                <a:solidFill>
                  <a:schemeClr val="tx1"/>
                </a:solidFill>
              </a:rPr>
              <a:t>PRESENTER NOTES</a:t>
            </a:r>
            <a:r>
              <a:rPr lang="en-US" sz="1300" dirty="0">
                <a:solidFill>
                  <a:schemeClr val="tx1"/>
                </a:solidFill>
                <a:latin typeface="Century Gothic" panose="020B0502020202020204" pitchFamily="34" charset="0"/>
                <a:ea typeface="Times" panose="02020603050405020304" pitchFamily="18" charset="0"/>
                <a:cs typeface="Times New Roman" panose="02020603050405020304" pitchFamily="18" charset="0"/>
              </a:rPr>
              <a:t>: “</a:t>
            </a:r>
            <a:r>
              <a:rPr lang="en-US" sz="1300" i="1" dirty="0">
                <a:solidFill>
                  <a:schemeClr val="tx1"/>
                </a:solidFill>
                <a:latin typeface="Century Gothic" panose="020B0502020202020204" pitchFamily="34" charset="0"/>
                <a:ea typeface="Times" panose="02020603050405020304" pitchFamily="18" charset="0"/>
                <a:cs typeface="Times New Roman" panose="02020603050405020304" pitchFamily="18" charset="0"/>
              </a:rPr>
              <a:t>Script throughout the presentation will be italicized and in quotes</a:t>
            </a:r>
            <a:r>
              <a:rPr lang="en-US" sz="1300" dirty="0">
                <a:solidFill>
                  <a:schemeClr val="tx1"/>
                </a:solidFill>
                <a:latin typeface="Century Gothic" panose="020B0502020202020204" pitchFamily="34" charset="0"/>
                <a:ea typeface="Times" panose="02020603050405020304" pitchFamily="18" charset="0"/>
                <a:cs typeface="Times New Roman" panose="02020603050405020304" pitchFamily="18" charset="0"/>
              </a:rPr>
              <a:t>” while </a:t>
            </a:r>
            <a:r>
              <a:rPr lang="en-US" sz="1300" b="1" dirty="0">
                <a:solidFill>
                  <a:schemeClr val="tx1"/>
                </a:solidFill>
                <a:latin typeface="Century Gothic" panose="020B0502020202020204" pitchFamily="34" charset="0"/>
                <a:ea typeface="Times" panose="02020603050405020304" pitchFamily="18" charset="0"/>
                <a:cs typeface="Times New Roman" panose="02020603050405020304" pitchFamily="18" charset="0"/>
              </a:rPr>
              <a:t>NOTES will be in BOLD and </a:t>
            </a:r>
            <a:r>
              <a:rPr lang="en-US" sz="1300" u="sng" dirty="0">
                <a:solidFill>
                  <a:schemeClr val="tx1"/>
                </a:solidFill>
                <a:latin typeface="Century Gothic" panose="020B0502020202020204" pitchFamily="34" charset="0"/>
                <a:ea typeface="Times" panose="02020603050405020304" pitchFamily="18" charset="0"/>
                <a:cs typeface="Times New Roman" panose="02020603050405020304" pitchFamily="18" charset="0"/>
              </a:rPr>
              <a:t>underlined words are for emphasis.</a:t>
            </a:r>
          </a:p>
          <a:p>
            <a:endParaRPr lang="en-US" sz="1300" dirty="0">
              <a:solidFill>
                <a:schemeClr val="tx1"/>
              </a:solidFill>
              <a:latin typeface="Century Gothic" panose="020B0502020202020204" pitchFamily="34" charset="0"/>
              <a:ea typeface="Times" panose="02020603050405020304" pitchFamily="18" charset="0"/>
              <a:cs typeface="Times New Roman" panose="02020603050405020304" pitchFamily="18" charset="0"/>
            </a:endParaRPr>
          </a:p>
          <a:p>
            <a:endParaRPr lang="en-US" sz="1300" dirty="0">
              <a:solidFill>
                <a:schemeClr val="tx1"/>
              </a:solidFill>
              <a:latin typeface="Century Gothic" panose="020B0502020202020204" pitchFamily="34" charset="0"/>
              <a:ea typeface="Times" panose="02020603050405020304" pitchFamily="18" charset="0"/>
              <a:cs typeface="Times New Roman" panose="02020603050405020304" pitchFamily="18" charset="0"/>
            </a:endParaRPr>
          </a:p>
          <a:p>
            <a:r>
              <a:rPr lang="en-US" sz="1300" b="1" i="1" u="sng" dirty="0">
                <a:solidFill>
                  <a:schemeClr val="tx1"/>
                </a:solidFill>
                <a:latin typeface="Century Gothic" panose="020B0502020202020204" pitchFamily="34" charset="0"/>
                <a:ea typeface="Times" panose="02020603050405020304" pitchFamily="18" charset="0"/>
                <a:cs typeface="Times New Roman" panose="02020603050405020304" pitchFamily="18" charset="0"/>
              </a:rPr>
              <a:t>SCRIPT</a:t>
            </a:r>
            <a:r>
              <a:rPr lang="en-US" sz="1300" i="1" dirty="0">
                <a:solidFill>
                  <a:schemeClr val="tx1"/>
                </a:solidFill>
                <a:latin typeface="Century Gothic" panose="020B0502020202020204" pitchFamily="34" charset="0"/>
                <a:ea typeface="Times" panose="02020603050405020304" pitchFamily="18" charset="0"/>
                <a:cs typeface="Times New Roman" panose="02020603050405020304" pitchFamily="18" charset="0"/>
              </a:rPr>
              <a:t>: “Small groups are the most versatile resource FamilyLife offers. When there is a large audience, the speakers speak in general terms and cover a multitude of principles. Many parts may not be relevant to a couple’s specific circumstances. Other parts are relevant to a couple, but while covering so many things, the speakers cannot go into as much depth or application as a couple needs. </a:t>
            </a:r>
          </a:p>
          <a:p>
            <a:endParaRPr lang="en-US" sz="1300" i="1" dirty="0">
              <a:solidFill>
                <a:schemeClr val="tx1"/>
              </a:solidFill>
              <a:latin typeface="Century Gothic" panose="020B0502020202020204" pitchFamily="34" charset="0"/>
              <a:ea typeface="Times" panose="02020603050405020304" pitchFamily="18" charset="0"/>
              <a:cs typeface="Times New Roman" panose="02020603050405020304" pitchFamily="18" charset="0"/>
            </a:endParaRPr>
          </a:p>
          <a:p>
            <a:r>
              <a:rPr lang="en-US" sz="1300" i="1" dirty="0">
                <a:solidFill>
                  <a:schemeClr val="tx1"/>
                </a:solidFill>
                <a:latin typeface="Century Gothic" panose="020B0502020202020204" pitchFamily="34" charset="0"/>
                <a:ea typeface="Times" panose="02020603050405020304" pitchFamily="18" charset="0"/>
                <a:cs typeface="Times New Roman" panose="02020603050405020304" pitchFamily="18" charset="0"/>
              </a:rPr>
              <a:t>In a small group, the discussion can </a:t>
            </a:r>
            <a:r>
              <a:rPr lang="en-US" sz="1300" i="1" u="sng" dirty="0">
                <a:solidFill>
                  <a:schemeClr val="tx1"/>
                </a:solidFill>
                <a:latin typeface="Century Gothic" panose="020B0502020202020204" pitchFamily="34" charset="0"/>
                <a:ea typeface="Times" panose="02020603050405020304" pitchFamily="18" charset="0"/>
                <a:cs typeface="Times New Roman" panose="02020603050405020304" pitchFamily="18" charset="0"/>
              </a:rPr>
              <a:t>focus on the needs of the group members</a:t>
            </a:r>
            <a:r>
              <a:rPr lang="en-US" sz="1300" i="1" dirty="0">
                <a:solidFill>
                  <a:schemeClr val="tx1"/>
                </a:solidFill>
                <a:latin typeface="Century Gothic" panose="020B0502020202020204" pitchFamily="34" charset="0"/>
                <a:ea typeface="Times" panose="02020603050405020304" pitchFamily="18" charset="0"/>
                <a:cs typeface="Times New Roman" panose="02020603050405020304" pitchFamily="18" charset="0"/>
              </a:rPr>
              <a:t>. Some couples have led many groups using the same topics with different groups of people. These couples have observed that </a:t>
            </a:r>
            <a:r>
              <a:rPr lang="en-US" sz="1300" i="1" u="sng" dirty="0">
                <a:solidFill>
                  <a:schemeClr val="tx1"/>
                </a:solidFill>
                <a:latin typeface="Century Gothic" panose="020B0502020202020204" pitchFamily="34" charset="0"/>
                <a:ea typeface="Times" panose="02020603050405020304" pitchFamily="18" charset="0"/>
                <a:cs typeface="Times New Roman" panose="02020603050405020304" pitchFamily="18" charset="0"/>
              </a:rPr>
              <a:t>different groups have different personalities </a:t>
            </a:r>
            <a:r>
              <a:rPr lang="en-US" sz="1300" i="1" dirty="0">
                <a:solidFill>
                  <a:schemeClr val="tx1"/>
                </a:solidFill>
                <a:latin typeface="Century Gothic" panose="020B0502020202020204" pitchFamily="34" charset="0"/>
                <a:ea typeface="Times" panose="02020603050405020304" pitchFamily="18" charset="0"/>
                <a:cs typeface="Times New Roman" panose="02020603050405020304" pitchFamily="18" charset="0"/>
              </a:rPr>
              <a:t>as they focus on principles and applications most relevant to the needs of the members.”	</a:t>
            </a:r>
            <a:r>
              <a:rPr lang="en-US" sz="1300" dirty="0">
                <a:solidFill>
                  <a:schemeClr val="tx1"/>
                </a:solidFill>
                <a:latin typeface="Century Gothic" panose="020B0502020202020204" pitchFamily="34" charset="0"/>
                <a:ea typeface="Times" panose="02020603050405020304" pitchFamily="18" charset="0"/>
                <a:cs typeface="Times New Roman" panose="02020603050405020304" pitchFamily="18" charset="0"/>
              </a:rPr>
              <a:t>			</a:t>
            </a:r>
            <a:r>
              <a:rPr lang="en-US" sz="1300" dirty="0">
                <a:solidFill>
                  <a:schemeClr val="tx1"/>
                </a:solidFill>
                <a:latin typeface="Arial Narrow" panose="020B0606020202030204" pitchFamily="34" charset="0"/>
                <a:ea typeface="Times" panose="02020603050405020304" pitchFamily="18" charset="0"/>
                <a:cs typeface="Times New Roman" panose="02020603050405020304" pitchFamily="18" charset="0"/>
              </a:rPr>
              <a:t>(Small-Group Training Manual, p1)</a:t>
            </a:r>
          </a:p>
        </p:txBody>
      </p:sp>
      <p:sp>
        <p:nvSpPr>
          <p:cNvPr id="4" name="Slide Number Placeholder 3"/>
          <p:cNvSpPr>
            <a:spLocks noGrp="1"/>
          </p:cNvSpPr>
          <p:nvPr>
            <p:ph type="sldNum" sz="quarter" idx="5"/>
          </p:nvPr>
        </p:nvSpPr>
        <p:spPr/>
        <p:txBody>
          <a:bodyPr/>
          <a:lstStyle/>
          <a:p>
            <a:fld id="{1367C8E6-DBFE-46EE-96FD-3BBA10ACE351}" type="slidenum">
              <a:rPr lang="en-US" smtClean="0"/>
              <a:t>2</a:t>
            </a:fld>
            <a:endParaRPr lang="en-US"/>
          </a:p>
        </p:txBody>
      </p:sp>
    </p:spTree>
    <p:extLst>
      <p:ext uri="{BB962C8B-B14F-4D97-AF65-F5344CB8AC3E}">
        <p14:creationId xmlns:p14="http://schemas.microsoft.com/office/powerpoint/2010/main" val="1396071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solidFill>
                  <a:schemeClr val="tx1"/>
                </a:solidFill>
              </a:rPr>
              <a:t>PRESENTER NOTES:  – Pick the picture that would best fit your personality and style.</a:t>
            </a:r>
          </a:p>
          <a:p>
            <a:r>
              <a:rPr lang="en-US" sz="1400" b="1" dirty="0">
                <a:solidFill>
                  <a:schemeClr val="tx1"/>
                </a:solidFill>
              </a:rPr>
              <a:t>This is the slide that explains the reason why FamilyLife insists on injecting advanced marriage principles into training!</a:t>
            </a:r>
          </a:p>
          <a:p>
            <a:endParaRPr lang="en-US" sz="1400" dirty="0">
              <a:solidFill>
                <a:schemeClr val="tx1"/>
              </a:solidFill>
            </a:endParaRPr>
          </a:p>
          <a:p>
            <a:r>
              <a:rPr lang="en-US" sz="1400" b="1" u="sng"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SCRIPT</a:t>
            </a:r>
            <a:r>
              <a:rPr lang="en-US" sz="1400" b="0"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  </a:t>
            </a:r>
            <a:r>
              <a:rPr lang="en-US" sz="1400" i="1" dirty="0">
                <a:solidFill>
                  <a:schemeClr val="tx1"/>
                </a:solidFill>
                <a:latin typeface="Roboto Light"/>
              </a:rPr>
              <a:t>Satan understands multiplication too.  He knows that an effective multiplication ministry has the potential to change many lives. He will attack at the source … you.</a:t>
            </a:r>
          </a:p>
          <a:p>
            <a:r>
              <a:rPr lang="en-US" sz="1400" i="1" dirty="0">
                <a:solidFill>
                  <a:schemeClr val="tx1"/>
                </a:solidFill>
                <a:latin typeface="Roboto Light"/>
              </a:rPr>
              <a:t>This is a major reason that we </a:t>
            </a:r>
            <a:r>
              <a:rPr lang="en-US" sz="1400" b="1" i="1" dirty="0">
                <a:solidFill>
                  <a:schemeClr val="tx1"/>
                </a:solidFill>
                <a:latin typeface="Roboto Light"/>
              </a:rPr>
              <a:t>MUST</a:t>
            </a:r>
            <a:r>
              <a:rPr lang="en-US" sz="1400" i="1" dirty="0">
                <a:solidFill>
                  <a:schemeClr val="tx1"/>
                </a:solidFill>
                <a:latin typeface="Roboto Light"/>
              </a:rPr>
              <a:t> </a:t>
            </a:r>
            <a:r>
              <a:rPr lang="en-US" sz="1400" i="1" u="sng" dirty="0">
                <a:solidFill>
                  <a:schemeClr val="tx1"/>
                </a:solidFill>
                <a:latin typeface="Roboto Light"/>
              </a:rPr>
              <a:t>continually take our marriages to a higher level</a:t>
            </a:r>
            <a:r>
              <a:rPr lang="en-US" sz="1400" i="1" dirty="0">
                <a:solidFill>
                  <a:schemeClr val="tx1"/>
                </a:solidFill>
                <a:latin typeface="Roboto Light"/>
              </a:rPr>
              <a:t>.  And we need to support one another as a couple team.  </a:t>
            </a:r>
          </a:p>
          <a:p>
            <a:endParaRPr lang="en-US" sz="1400" b="0" i="1"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endParaRPr>
          </a:p>
          <a:p>
            <a:r>
              <a:rPr lang="en-US" sz="1400" b="0" i="1"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Be </a:t>
            </a:r>
            <a:r>
              <a:rPr lang="en-US" sz="1400" b="1" i="1"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persistent</a:t>
            </a:r>
            <a:r>
              <a:rPr lang="en-US" sz="1400" b="0" i="1"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 through the challenges and don’t allow failures to discourage you.  Each of us are stretched at some point in our growth.  Like a muscle being exercised so are your ministry skills as they develop. The most mature faith, the faith God uses, is prepared when failures occur but also see the reason for the challenge; to cause us to grow. </a:t>
            </a:r>
          </a:p>
          <a:p>
            <a:endParaRPr lang="en-US" sz="1400" b="0" i="1" dirty="0">
              <a:solidFill>
                <a:schemeClr val="tx1"/>
              </a:solidFill>
              <a:latin typeface="Century Gothic" panose="020B0502020202020204" pitchFamily="34" charset="0"/>
              <a:ea typeface="Times" panose="02020603050405020304" pitchFamily="18" charset="0"/>
              <a:cs typeface="Times New Roman" panose="02020603050405020304" pitchFamily="18" charset="0"/>
            </a:endParaRPr>
          </a:p>
          <a:p>
            <a:r>
              <a:rPr lang="en-US" sz="1400" b="0" i="1"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Perhaps one of the best-known success stories from the Bible is when the shepherd boy David fought the giant Goliath. </a:t>
            </a:r>
            <a:r>
              <a:rPr lang="en-US" sz="1400" b="0" i="0"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1 Samuel 17:40 </a:t>
            </a:r>
            <a:r>
              <a:rPr lang="en-US" sz="1400" b="0" i="1"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records that David took five stones with him to face the giant. Most assume David hit Goliath on the first shot. But Scripture does not say it was the first stone. David was prepared to fire until he brought the giant down. </a:t>
            </a:r>
          </a:p>
          <a:p>
            <a:endParaRPr lang="en-US" sz="1400" b="0" i="1" dirty="0">
              <a:solidFill>
                <a:schemeClr val="tx1"/>
              </a:solidFill>
              <a:latin typeface="Century Gothic" panose="020B0502020202020204" pitchFamily="34" charset="0"/>
              <a:ea typeface="Times" panose="02020603050405020304" pitchFamily="18" charset="0"/>
              <a:cs typeface="Times New Roman" panose="02020603050405020304" pitchFamily="18" charset="0"/>
            </a:endParaRPr>
          </a:p>
          <a:p>
            <a:r>
              <a:rPr lang="en-US" sz="1400" b="0" i="1"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So it is with us, using small groups to reach out to our communities. </a:t>
            </a:r>
            <a:r>
              <a:rPr lang="en-US" sz="1400" b="1" i="1"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Be prepared to make several attempts</a:t>
            </a:r>
            <a:r>
              <a:rPr lang="en-US" sz="1400" b="0" i="1"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 at starting a group or organizing events. God seems to require that type of faith to work the greatest miracles.”</a:t>
            </a:r>
            <a:endParaRPr lang="en-US" sz="1400" b="0" i="1" dirty="0">
              <a:solidFill>
                <a:schemeClr val="tx1"/>
              </a:solidFill>
              <a:effectLst/>
              <a:latin typeface="Times" panose="02020603050405020304" pitchFamily="18" charset="0"/>
              <a:ea typeface="Times" panose="02020603050405020304" pitchFamily="18" charset="0"/>
              <a:cs typeface="Times New Roman" panose="02020603050405020304" pitchFamily="18" charset="0"/>
            </a:endParaRPr>
          </a:p>
          <a:p>
            <a:endParaRPr lang="en-US" sz="1400" dirty="0">
              <a:solidFill>
                <a:schemeClr val="tx1"/>
              </a:solidFill>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20</a:t>
            </a:fld>
            <a:endParaRPr lang="en-US"/>
          </a:p>
        </p:txBody>
      </p:sp>
    </p:spTree>
    <p:extLst>
      <p:ext uri="{BB962C8B-B14F-4D97-AF65-F5344CB8AC3E}">
        <p14:creationId xmlns:p14="http://schemas.microsoft.com/office/powerpoint/2010/main" val="1931718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1378107"/>
          </a:xfrm>
        </p:spPr>
        <p:txBody>
          <a:bodyPr/>
          <a:lstStyle/>
          <a:p>
            <a:r>
              <a:rPr lang="en-US" sz="1400" b="1" dirty="0">
                <a:solidFill>
                  <a:schemeClr val="tx1"/>
                </a:solidFill>
              </a:rPr>
              <a:t>PRESENTER NOTES: You can refer to the Small Group Training Manual here as a close to encourage future training.  SGM pp 33-44 covers outreach and how to have an </a:t>
            </a:r>
            <a:r>
              <a:rPr lang="en-US" sz="1400" b="1" u="sng" dirty="0">
                <a:solidFill>
                  <a:schemeClr val="tx1"/>
                </a:solidFill>
              </a:rPr>
              <a:t>evangelism mindset </a:t>
            </a:r>
            <a:r>
              <a:rPr lang="en-US" sz="1400" b="1" dirty="0">
                <a:solidFill>
                  <a:schemeClr val="tx1"/>
                </a:solidFill>
              </a:rPr>
              <a:t>while using small groups to multiply your movement in a market.  We’ll  also cover these in detail in  Small Groups 301.</a:t>
            </a:r>
          </a:p>
          <a:p>
            <a:endParaRPr lang="en-US" sz="1400" b="1" dirty="0">
              <a:solidFill>
                <a:schemeClr val="tx1"/>
              </a:solidFill>
            </a:endParaRPr>
          </a:p>
          <a:p>
            <a:r>
              <a:rPr lang="en-US" sz="1400" b="1" dirty="0">
                <a:solidFill>
                  <a:schemeClr val="tx1"/>
                </a:solidFill>
              </a:rPr>
              <a:t>SCRIPT:</a:t>
            </a:r>
          </a:p>
          <a:p>
            <a:r>
              <a:rPr lang="en-US" sz="1400" i="1" dirty="0">
                <a:solidFill>
                  <a:schemeClr val="tx1"/>
                </a:solidFill>
                <a:latin typeface="Roboto Light"/>
              </a:rPr>
              <a:t>“As we wrap up, I want to remind you of a key aspect of discipling others.  As important as a good marriage is, it isn’t as important as having a relationship with Jesus Christ. </a:t>
            </a:r>
          </a:p>
          <a:p>
            <a:pPr marL="713301" lvl="1" indent="-237767" defTabSz="951067">
              <a:lnSpc>
                <a:spcPct val="90000"/>
              </a:lnSpc>
              <a:spcBef>
                <a:spcPts val="1040"/>
              </a:spcBef>
              <a:buFont typeface="Arial" panose="020B0604020202020204" pitchFamily="34" charset="0"/>
              <a:buChar char="•"/>
              <a:defRPr/>
            </a:pPr>
            <a:endParaRPr lang="en-US" sz="1400" i="1" dirty="0">
              <a:solidFill>
                <a:schemeClr val="tx1"/>
              </a:solidFill>
              <a:latin typeface="Roboto Light"/>
            </a:endParaRPr>
          </a:p>
          <a:p>
            <a:pPr defTabSz="951067">
              <a:lnSpc>
                <a:spcPct val="90000"/>
              </a:lnSpc>
              <a:spcBef>
                <a:spcPts val="1040"/>
              </a:spcBef>
              <a:defRPr/>
            </a:pPr>
            <a:r>
              <a:rPr lang="en-US" sz="1400" i="1" dirty="0">
                <a:solidFill>
                  <a:schemeClr val="tx1"/>
                </a:solidFill>
                <a:latin typeface="Roboto Light"/>
              </a:rPr>
              <a:t>Effective evangelism in small groups requires more preparation on your part </a:t>
            </a:r>
            <a:r>
              <a:rPr lang="en-US" sz="1400" i="1" u="sng" dirty="0">
                <a:solidFill>
                  <a:schemeClr val="tx1"/>
                </a:solidFill>
                <a:latin typeface="Roboto Light"/>
              </a:rPr>
              <a:t>and</a:t>
            </a:r>
            <a:r>
              <a:rPr lang="en-US" sz="1400" i="1" dirty="0">
                <a:solidFill>
                  <a:schemeClr val="tx1"/>
                </a:solidFill>
                <a:latin typeface="Roboto Light"/>
              </a:rPr>
              <a:t> a non-religious approach. This involves avoiding religious jargon or coercion and looking for natural ways to share the gospel, such as in the context of the small-group session or through your personal experiences.”</a:t>
            </a:r>
          </a:p>
          <a:p>
            <a:pPr defTabSz="951067">
              <a:lnSpc>
                <a:spcPct val="90000"/>
              </a:lnSpc>
              <a:spcBef>
                <a:spcPts val="1040"/>
              </a:spcBef>
              <a:defRPr/>
            </a:pPr>
            <a:endParaRPr lang="en-US" sz="1400" i="1" dirty="0">
              <a:solidFill>
                <a:schemeClr val="tx1"/>
              </a:solidFill>
              <a:latin typeface="Roboto Light"/>
            </a:endParaRPr>
          </a:p>
          <a:p>
            <a:pPr defTabSz="951067">
              <a:lnSpc>
                <a:spcPct val="90000"/>
              </a:lnSpc>
              <a:spcBef>
                <a:spcPts val="1040"/>
              </a:spcBef>
              <a:defRPr/>
            </a:pPr>
            <a:r>
              <a:rPr lang="en-US" sz="1400" i="1" dirty="0">
                <a:solidFill>
                  <a:schemeClr val="tx1"/>
                </a:solidFill>
                <a:latin typeface="Roboto Light"/>
              </a:rPr>
              <a:t>Therefore, as we continue to grow together you should consider how to use your small group setting to move folks closer to Jesus and even be willing to talk about their personal faith journey.  We are actively developing specific training on how to initiate small group gatherings with those who may be “far from God and far from the Church”.  We also have a module specifically designed to help you with this aspect should God be calling you to invite others to explore what the Bible has to say about everyday marriage and parenting principles.”</a:t>
            </a:r>
          </a:p>
        </p:txBody>
      </p:sp>
      <p:sp>
        <p:nvSpPr>
          <p:cNvPr id="4" name="Slide Number Placeholder 3"/>
          <p:cNvSpPr>
            <a:spLocks noGrp="1"/>
          </p:cNvSpPr>
          <p:nvPr>
            <p:ph type="sldNum" sz="quarter" idx="5"/>
          </p:nvPr>
        </p:nvSpPr>
        <p:spPr/>
        <p:txBody>
          <a:bodyPr/>
          <a:lstStyle/>
          <a:p>
            <a:pPr defTabSz="951067">
              <a:defRPr/>
            </a:pPr>
            <a:fld id="{1367C8E6-DBFE-46EE-96FD-3BBA10ACE351}" type="slidenum">
              <a:rPr lang="en-US">
                <a:solidFill>
                  <a:prstClr val="black"/>
                </a:solidFill>
                <a:latin typeface="Calibri" panose="020F0502020204030204"/>
              </a:rPr>
              <a:pPr defTabSz="951067">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24114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067">
              <a:defRPr/>
            </a:pPr>
            <a:r>
              <a:rPr lang="en-US" sz="1400" b="1" u="sng" dirty="0">
                <a:solidFill>
                  <a:schemeClr val="tx1"/>
                </a:solidFill>
              </a:rPr>
              <a:t>SCRIPT</a:t>
            </a:r>
            <a:r>
              <a:rPr lang="en-US" sz="1400" dirty="0">
                <a:solidFill>
                  <a:schemeClr val="tx1"/>
                </a:solidFill>
              </a:rPr>
              <a:t>:  “</a:t>
            </a:r>
            <a:r>
              <a:rPr lang="en-US" sz="1400" i="1" dirty="0">
                <a:solidFill>
                  <a:schemeClr val="tx1"/>
                </a:solidFill>
              </a:rPr>
              <a:t>We covered a lot of basic information regarding small groups.  We’ve also reinforced some of the best practices to host and facilitate a group.  Let’s take some time to see if you have any questions.”</a:t>
            </a:r>
          </a:p>
          <a:p>
            <a:endParaRPr lang="en-US" sz="1400" dirty="0">
              <a:solidFill>
                <a:schemeClr val="tx1"/>
              </a:solidFill>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22</a:t>
            </a:fld>
            <a:endParaRPr lang="en-US"/>
          </a:p>
        </p:txBody>
      </p:sp>
    </p:spTree>
    <p:extLst>
      <p:ext uri="{BB962C8B-B14F-4D97-AF65-F5344CB8AC3E}">
        <p14:creationId xmlns:p14="http://schemas.microsoft.com/office/powerpoint/2010/main" val="1717144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067">
              <a:defRPr/>
            </a:pPr>
            <a:r>
              <a:rPr lang="en-US" b="1" u="sng" dirty="0"/>
              <a:t>PRESENTER NOTES</a:t>
            </a:r>
            <a:r>
              <a:rPr lang="en-US" b="1" dirty="0"/>
              <a:t>:  Manually advancing animations with a click are</a:t>
            </a:r>
            <a:r>
              <a:rPr lang="en-US" b="1" i="1" dirty="0"/>
              <a:t> a cosmetic </a:t>
            </a:r>
            <a:r>
              <a:rPr lang="en-US" b="1" dirty="0"/>
              <a:t>enhancement allowing the presenter to focus on a point before moving to the next point. They are entirely up to the PRESENTER </a:t>
            </a:r>
            <a:r>
              <a:rPr lang="en-US" b="1" i="1" dirty="0"/>
              <a:t>personal preference</a:t>
            </a:r>
            <a:r>
              <a:rPr lang="en-US" b="1" dirty="0"/>
              <a:t> and are not necessary. In fact, if there is too much animation using multiple styles it is VERY distracting and can take away from the presentation.  However, once the presentation is given often enough and the presenter can time their delivery to coincide with the content the animated text / pictures can be VERY effective.</a:t>
            </a:r>
          </a:p>
          <a:p>
            <a:pPr defTabSz="951067">
              <a:defRPr/>
            </a:pPr>
            <a:endParaRPr lang="en-US" b="1" dirty="0"/>
          </a:p>
          <a:p>
            <a:pPr defTabSz="951067">
              <a:defRPr/>
            </a:pPr>
            <a:r>
              <a:rPr lang="en-US" b="1" dirty="0"/>
              <a:t>There is a duplicate of this presentation with animations embedded as an example.</a:t>
            </a:r>
          </a:p>
          <a:p>
            <a:pPr defTabSz="951067">
              <a:defRPr/>
            </a:pPr>
            <a:r>
              <a:rPr lang="en-US" dirty="0"/>
              <a:t>*************************************</a:t>
            </a:r>
          </a:p>
          <a:p>
            <a:pPr defTabSz="951067">
              <a:defRPr/>
            </a:pPr>
            <a:r>
              <a:rPr lang="en-US" b="1" dirty="0"/>
              <a:t>You can print out this presentation as a handout in several formats.  If you are offering the slides as a touchpoint for interactivity and note taking you may want to choose the 3 slide per page format.  As a caution it is recommended to also print out a NOTES page in case something happens and you are unable to use the slide deck itself. </a:t>
            </a:r>
            <a:endParaRPr lang="en-US" b="1" dirty="0">
              <a:solidFill>
                <a:schemeClr val="tx1"/>
              </a:solidFill>
            </a:endParaRPr>
          </a:p>
          <a:p>
            <a:pPr defTabSz="951067">
              <a:defRPr/>
            </a:pPr>
            <a:endParaRPr lang="en-US" b="1" dirty="0"/>
          </a:p>
        </p:txBody>
      </p:sp>
      <p:sp>
        <p:nvSpPr>
          <p:cNvPr id="4" name="Slide Number Placeholder 3"/>
          <p:cNvSpPr>
            <a:spLocks noGrp="1"/>
          </p:cNvSpPr>
          <p:nvPr>
            <p:ph type="sldNum" sz="quarter" idx="5"/>
          </p:nvPr>
        </p:nvSpPr>
        <p:spPr/>
        <p:txBody>
          <a:bodyPr/>
          <a:lstStyle/>
          <a:p>
            <a:fld id="{1367C8E6-DBFE-46EE-96FD-3BBA10ACE351}" type="slidenum">
              <a:rPr lang="en-US" smtClean="0"/>
              <a:t>23</a:t>
            </a:fld>
            <a:endParaRPr lang="en-US"/>
          </a:p>
        </p:txBody>
      </p:sp>
    </p:spTree>
    <p:extLst>
      <p:ext uri="{BB962C8B-B14F-4D97-AF65-F5344CB8AC3E}">
        <p14:creationId xmlns:p14="http://schemas.microsoft.com/office/powerpoint/2010/main" val="50932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u="sng" dirty="0">
                <a:solidFill>
                  <a:schemeClr val="tx1"/>
                </a:solidFill>
              </a:rPr>
              <a:t>PRESENTER NOTES</a:t>
            </a:r>
            <a:r>
              <a:rPr lang="en-US" sz="1900" b="1" dirty="0">
                <a:solidFill>
                  <a:schemeClr val="tx1"/>
                </a:solidFill>
              </a:rPr>
              <a:t>: </a:t>
            </a:r>
            <a:r>
              <a:rPr lang="en-US" sz="1900" b="1" i="1" dirty="0">
                <a:solidFill>
                  <a:schemeClr val="tx1"/>
                </a:solidFill>
              </a:rPr>
              <a:t> Letting the participants know something about YOU, the presenter, is important, It establishes credibility and rapport. Tell your own story here in a few minutes.</a:t>
            </a:r>
          </a:p>
          <a:p>
            <a:endParaRPr lang="en-US" sz="1900" b="1" dirty="0">
              <a:solidFill>
                <a:schemeClr val="tx1"/>
              </a:solidFill>
            </a:endParaRPr>
          </a:p>
          <a:p>
            <a:r>
              <a:rPr lang="en-US" sz="1900" b="1" i="1" dirty="0">
                <a:solidFill>
                  <a:schemeClr val="tx1"/>
                </a:solidFill>
              </a:rPr>
              <a:t>Let the redeemed of the Lord tell their story. </a:t>
            </a:r>
            <a:r>
              <a:rPr lang="en-US" sz="1900" b="1" dirty="0">
                <a:solidFill>
                  <a:schemeClr val="tx1"/>
                </a:solidFill>
              </a:rPr>
              <a:t>(Psalm 107:2)</a:t>
            </a:r>
          </a:p>
          <a:p>
            <a:endParaRPr lang="en-US" sz="1900" dirty="0">
              <a:solidFill>
                <a:schemeClr val="tx1"/>
              </a:solidFill>
            </a:endParaRPr>
          </a:p>
          <a:p>
            <a:r>
              <a:rPr lang="en-US" sz="1900" b="1" u="sng" dirty="0">
                <a:solidFill>
                  <a:schemeClr val="tx1"/>
                </a:solidFill>
              </a:rPr>
              <a:t>SCRIPT</a:t>
            </a:r>
            <a:r>
              <a:rPr lang="en-US" sz="1900" dirty="0">
                <a:solidFill>
                  <a:schemeClr val="tx1"/>
                </a:solidFill>
              </a:rPr>
              <a:t>: </a:t>
            </a:r>
            <a:r>
              <a:rPr lang="en-US" sz="1900" i="1" dirty="0">
                <a:solidFill>
                  <a:schemeClr val="tx1"/>
                </a:solidFill>
              </a:rPr>
              <a:t>“</a:t>
            </a:r>
            <a:r>
              <a:rPr lang="en-US" i="1" dirty="0">
                <a:solidFill>
                  <a:schemeClr val="tx1"/>
                </a:solidFill>
                <a:latin typeface="Century Gothic" panose="020B0502020202020204" pitchFamily="34" charset="0"/>
                <a:cs typeface="Times New Roman" panose="02020603050405020304" pitchFamily="18" charset="0"/>
              </a:rPr>
              <a:t>Insert your SHORT personal intro story here</a:t>
            </a:r>
            <a:r>
              <a:rPr lang="en-US" sz="1900" dirty="0">
                <a:solidFill>
                  <a:schemeClr val="tx1"/>
                </a:solidFill>
              </a:rPr>
              <a:t>.”</a:t>
            </a:r>
          </a:p>
          <a:p>
            <a:endParaRPr lang="en-US" sz="1900" dirty="0">
              <a:solidFill>
                <a:schemeClr val="tx1"/>
              </a:solidFill>
            </a:endParaRPr>
          </a:p>
          <a:p>
            <a:endParaRPr lang="en-US" sz="1900"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3</a:t>
            </a:fld>
            <a:endParaRPr lang="en-US"/>
          </a:p>
        </p:txBody>
      </p:sp>
    </p:spTree>
    <p:extLst>
      <p:ext uri="{BB962C8B-B14F-4D97-AF65-F5344CB8AC3E}">
        <p14:creationId xmlns:p14="http://schemas.microsoft.com/office/powerpoint/2010/main" val="1043358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solidFill>
                  <a:schemeClr val="tx1"/>
                </a:solidFill>
              </a:rPr>
              <a:t>PRESENTER NOTES</a:t>
            </a:r>
            <a:r>
              <a:rPr lang="en-US" sz="1400" b="1" dirty="0">
                <a:solidFill>
                  <a:schemeClr val="tx1"/>
                </a:solidFill>
              </a:rPr>
              <a:t>: Participants need to know how what you are proposing fits into a broader strategy. Take some time to explain this circle. </a:t>
            </a:r>
          </a:p>
          <a:p>
            <a:endParaRPr lang="en-US" sz="1400" dirty="0">
              <a:solidFill>
                <a:schemeClr val="tx1"/>
              </a:solidFill>
            </a:endParaRPr>
          </a:p>
          <a:p>
            <a:r>
              <a:rPr lang="en-US" sz="1400" b="1" u="sng" dirty="0">
                <a:solidFill>
                  <a:schemeClr val="tx1"/>
                </a:solidFill>
              </a:rPr>
              <a:t>SCRIPT:</a:t>
            </a:r>
            <a:r>
              <a:rPr lang="en-US" sz="1400" dirty="0">
                <a:solidFill>
                  <a:schemeClr val="tx1"/>
                </a:solidFill>
              </a:rPr>
              <a:t> “</a:t>
            </a:r>
            <a:r>
              <a:rPr lang="en-US" sz="1400" i="1" dirty="0">
                <a:solidFill>
                  <a:schemeClr val="tx1"/>
                </a:solidFill>
              </a:rPr>
              <a:t>This circle is an ongoing process involving all three of FamilyLife’s key ministry elements.  Together the elements </a:t>
            </a:r>
            <a:r>
              <a:rPr lang="en-US" sz="1400" i="1" u="sng" dirty="0">
                <a:solidFill>
                  <a:schemeClr val="tx1"/>
                </a:solidFill>
              </a:rPr>
              <a:t>support </a:t>
            </a:r>
            <a:r>
              <a:rPr lang="en-US" sz="1400" i="1" dirty="0">
                <a:solidFill>
                  <a:schemeClr val="tx1"/>
                </a:solidFill>
              </a:rPr>
              <a:t>each other and give small group leaders confidence that FamilyLife has a proven plan that has been effective over the years.  </a:t>
            </a:r>
          </a:p>
          <a:p>
            <a:endParaRPr lang="en-US" sz="1400" i="1" dirty="0">
              <a:solidFill>
                <a:schemeClr val="tx1"/>
              </a:solidFill>
            </a:endParaRPr>
          </a:p>
          <a:p>
            <a:r>
              <a:rPr lang="en-US" sz="1400" i="1" dirty="0">
                <a:solidFill>
                  <a:schemeClr val="tx1"/>
                </a:solidFill>
              </a:rPr>
              <a:t>As a movement develops the cycle can revolve faster and faster as well as grow bigger and bigger. </a:t>
            </a:r>
            <a:r>
              <a:rPr lang="en-US" sz="1400" b="1" i="1" dirty="0">
                <a:solidFill>
                  <a:schemeClr val="tx1"/>
                </a:solidFill>
              </a:rPr>
              <a:t>AND</a:t>
            </a:r>
            <a:r>
              <a:rPr lang="en-US" sz="1400" i="1" dirty="0">
                <a:solidFill>
                  <a:schemeClr val="tx1"/>
                </a:solidFill>
              </a:rPr>
              <a:t> the beauty of the cycle is that people can enter the cycle at any element and can move in either direction</a:t>
            </a:r>
          </a:p>
          <a:p>
            <a:endParaRPr lang="en-US" sz="1400" i="1" dirty="0">
              <a:solidFill>
                <a:schemeClr val="tx1"/>
              </a:solidFill>
            </a:endParaRPr>
          </a:p>
          <a:p>
            <a:r>
              <a:rPr lang="en-US" sz="1400" i="1" dirty="0">
                <a:solidFill>
                  <a:schemeClr val="tx1"/>
                </a:solidFill>
              </a:rPr>
              <a:t>This training will be focusing on the second element; Small Groups (for building a movement)</a:t>
            </a:r>
            <a:r>
              <a:rPr lang="en-US" sz="1400" dirty="0">
                <a:solidFill>
                  <a:schemeClr val="tx1"/>
                </a:solidFill>
              </a:rPr>
              <a:t>”</a:t>
            </a:r>
          </a:p>
        </p:txBody>
      </p:sp>
      <p:sp>
        <p:nvSpPr>
          <p:cNvPr id="4" name="Slide Number Placeholder 3"/>
          <p:cNvSpPr>
            <a:spLocks noGrp="1"/>
          </p:cNvSpPr>
          <p:nvPr>
            <p:ph type="sldNum" sz="quarter" idx="5"/>
          </p:nvPr>
        </p:nvSpPr>
        <p:spPr/>
        <p:txBody>
          <a:bodyPr/>
          <a:lstStyle/>
          <a:p>
            <a:fld id="{1367C8E6-DBFE-46EE-96FD-3BBA10ACE351}" type="slidenum">
              <a:rPr lang="en-US" smtClean="0"/>
              <a:t>4</a:t>
            </a:fld>
            <a:endParaRPr lang="en-US"/>
          </a:p>
        </p:txBody>
      </p:sp>
    </p:spTree>
    <p:extLst>
      <p:ext uri="{BB962C8B-B14F-4D97-AF65-F5344CB8AC3E}">
        <p14:creationId xmlns:p14="http://schemas.microsoft.com/office/powerpoint/2010/main" val="344525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solidFill>
                  <a:schemeClr val="tx1"/>
                </a:solidFill>
              </a:rPr>
              <a:t>SCRIPT:</a:t>
            </a:r>
            <a:r>
              <a:rPr lang="en-US" sz="1400" dirty="0">
                <a:solidFill>
                  <a:schemeClr val="tx1"/>
                </a:solidFill>
              </a:rPr>
              <a:t> “</a:t>
            </a:r>
            <a:r>
              <a:rPr lang="en-US" sz="1400" i="1" dirty="0">
                <a:solidFill>
                  <a:schemeClr val="tx1"/>
                </a:solidFill>
              </a:rPr>
              <a:t>Small groups are an integral part of this ministry model because it is the best place to step towards someone’s felt need with a small group of people who will ‘build’ into your marriage and those in your group</a:t>
            </a:r>
            <a:r>
              <a:rPr lang="en-US" sz="1400" dirty="0">
                <a:solidFill>
                  <a:schemeClr val="tx1"/>
                </a:solidFill>
              </a:rPr>
              <a:t>”</a:t>
            </a:r>
          </a:p>
        </p:txBody>
      </p:sp>
      <p:sp>
        <p:nvSpPr>
          <p:cNvPr id="4" name="Slide Number Placeholder 3"/>
          <p:cNvSpPr>
            <a:spLocks noGrp="1"/>
          </p:cNvSpPr>
          <p:nvPr>
            <p:ph type="sldNum" sz="quarter" idx="5"/>
          </p:nvPr>
        </p:nvSpPr>
        <p:spPr/>
        <p:txBody>
          <a:bodyPr/>
          <a:lstStyle/>
          <a:p>
            <a:fld id="{1367C8E6-DBFE-46EE-96FD-3BBA10ACE351}" type="slidenum">
              <a:rPr lang="en-US" smtClean="0"/>
              <a:t>5</a:t>
            </a:fld>
            <a:endParaRPr lang="en-US"/>
          </a:p>
        </p:txBody>
      </p:sp>
    </p:spTree>
    <p:extLst>
      <p:ext uri="{BB962C8B-B14F-4D97-AF65-F5344CB8AC3E}">
        <p14:creationId xmlns:p14="http://schemas.microsoft.com/office/powerpoint/2010/main" val="3051577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u="sng" dirty="0">
                <a:solidFill>
                  <a:schemeClr val="tx1"/>
                </a:solidFill>
              </a:rPr>
              <a:t>PRESENTER NOTES</a:t>
            </a:r>
            <a:r>
              <a:rPr lang="en-US" sz="1900" b="1" dirty="0">
                <a:solidFill>
                  <a:schemeClr val="tx1"/>
                </a:solidFill>
              </a:rPr>
              <a:t>: No need to cover this slide in detail. Just show the slide to demonstrate biblical and historical basis for the strategy.  This is very important for some couples.  It can be given in the handout.</a:t>
            </a:r>
            <a:endParaRPr lang="en-US" b="1" dirty="0">
              <a:solidFill>
                <a:schemeClr val="tx1"/>
              </a:solidFill>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6</a:t>
            </a:fld>
            <a:endParaRPr lang="en-US"/>
          </a:p>
        </p:txBody>
      </p:sp>
    </p:spTree>
    <p:extLst>
      <p:ext uri="{BB962C8B-B14F-4D97-AF65-F5344CB8AC3E}">
        <p14:creationId xmlns:p14="http://schemas.microsoft.com/office/powerpoint/2010/main" val="3873474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solidFill>
                  <a:schemeClr val="tx1"/>
                </a:solidFill>
                <a:latin typeface="Century Gothic" panose="020B0502020202020204" pitchFamily="34" charset="0"/>
              </a:rPr>
              <a:t>PRESENTER NOTES:   This slide demonstrates the importance and the effectiveness of the small group component of the strategy.</a:t>
            </a:r>
          </a:p>
          <a:p>
            <a:endParaRPr lang="en-US" sz="1300" b="1" dirty="0">
              <a:solidFill>
                <a:schemeClr val="tx1"/>
              </a:solidFill>
              <a:latin typeface="Century Gothic" panose="020B0502020202020204" pitchFamily="34" charset="0"/>
            </a:endParaRPr>
          </a:p>
          <a:p>
            <a:r>
              <a:rPr lang="en-US" sz="1300" b="1" dirty="0">
                <a:solidFill>
                  <a:schemeClr val="tx1"/>
                </a:solidFill>
                <a:latin typeface="Century Gothic" panose="020B0502020202020204" pitchFamily="34" charset="0"/>
              </a:rPr>
              <a:t>SCRIPT:  &lt;From the slide&gt;</a:t>
            </a:r>
          </a:p>
          <a:p>
            <a:pPr marL="772742" lvl="1" indent="-297209">
              <a:spcAft>
                <a:spcPts val="1248"/>
              </a:spcAft>
              <a:buFont typeface="Arial" panose="020B0604020202020204" pitchFamily="34" charset="0"/>
              <a:buChar char="•"/>
            </a:pPr>
            <a:r>
              <a:rPr lang="en-US" sz="1300" dirty="0">
                <a:solidFill>
                  <a:schemeClr val="tx1"/>
                </a:solidFill>
                <a:latin typeface="Century Gothic" panose="020B0502020202020204" pitchFamily="34" charset="0"/>
              </a:rPr>
              <a:t>“</a:t>
            </a:r>
            <a:r>
              <a:rPr lang="en-US" sz="1300" i="1" dirty="0">
                <a:solidFill>
                  <a:schemeClr val="tx1"/>
                </a:solidFill>
                <a:latin typeface="Century Gothic" panose="020B0502020202020204" pitchFamily="34" charset="0"/>
                <a:ea typeface="Cambria" panose="02040503050406030204" pitchFamily="18" charset="0"/>
              </a:rPr>
              <a:t>You make an impression on people from a distance. You make an impact on people when you get up close</a:t>
            </a:r>
            <a:r>
              <a:rPr lang="en-US" sz="1300" dirty="0">
                <a:solidFill>
                  <a:schemeClr val="tx1"/>
                </a:solidFill>
                <a:latin typeface="Century Gothic" panose="020B0502020202020204" pitchFamily="34" charset="0"/>
              </a:rPr>
              <a:t>.” (Dr. Howard Hendricks)</a:t>
            </a:r>
          </a:p>
          <a:p>
            <a:pPr marL="772742" lvl="1" indent="-297209">
              <a:buFont typeface="Arial" panose="020B0604020202020204" pitchFamily="34" charset="0"/>
              <a:buChar char="•"/>
            </a:pPr>
            <a:r>
              <a:rPr lang="en-US" sz="1300" i="1" dirty="0">
                <a:solidFill>
                  <a:schemeClr val="tx1"/>
                </a:solidFill>
                <a:latin typeface="Century Gothic" panose="020B0502020202020204" pitchFamily="34" charset="0"/>
              </a:rPr>
              <a:t>Putting all a couple hears at a major event into practice can be like trying to swallow an elephant. BUT small-group studies are like cutting the elephant up into </a:t>
            </a:r>
            <a:r>
              <a:rPr lang="en-US" sz="1300" i="1" u="sng" dirty="0">
                <a:solidFill>
                  <a:schemeClr val="tx1"/>
                </a:solidFill>
                <a:latin typeface="Century Gothic" panose="020B0502020202020204" pitchFamily="34" charset="0"/>
              </a:rPr>
              <a:t>bite-sized pieces</a:t>
            </a:r>
            <a:r>
              <a:rPr lang="en-US" sz="1300" i="1" dirty="0">
                <a:solidFill>
                  <a:schemeClr val="tx1"/>
                </a:solidFill>
                <a:latin typeface="Century Gothic" panose="020B0502020202020204" pitchFamily="34" charset="0"/>
              </a:rPr>
              <a:t>.</a:t>
            </a:r>
          </a:p>
          <a:p>
            <a:pPr marL="475534" lvl="1" defTabSz="951067">
              <a:lnSpc>
                <a:spcPct val="90000"/>
              </a:lnSpc>
              <a:spcBef>
                <a:spcPts val="1040"/>
              </a:spcBef>
              <a:tabLst>
                <a:tab pos="9986208" algn="r"/>
              </a:tabLst>
              <a:defRPr/>
            </a:pPr>
            <a:r>
              <a:rPr lang="en-US" sz="1300" i="1" dirty="0">
                <a:solidFill>
                  <a:schemeClr val="tx1"/>
                </a:solidFill>
                <a:latin typeface="Century Gothic" panose="020B0502020202020204" pitchFamily="34" charset="0"/>
                <a:ea typeface="Cambria" panose="02040503050406030204" pitchFamily="18" charset="0"/>
              </a:rPr>
              <a:t>“The Weekend to Remember creates a desire to change.  Small groups make that desire a reality.”  </a:t>
            </a:r>
            <a:r>
              <a:rPr lang="en-US" sz="1300" dirty="0">
                <a:solidFill>
                  <a:schemeClr val="tx1"/>
                </a:solidFill>
                <a:latin typeface="Century Gothic" panose="020B0502020202020204" pitchFamily="34" charset="0"/>
              </a:rPr>
              <a:t>(Jerry </a:t>
            </a:r>
            <a:r>
              <a:rPr lang="en-US" sz="1300" dirty="0" err="1">
                <a:solidFill>
                  <a:schemeClr val="tx1"/>
                </a:solidFill>
                <a:latin typeface="Century Gothic" panose="020B0502020202020204" pitchFamily="34" charset="0"/>
              </a:rPr>
              <a:t>Wunder</a:t>
            </a:r>
            <a:r>
              <a:rPr lang="en-US" sz="1300" dirty="0">
                <a:solidFill>
                  <a:schemeClr val="tx1"/>
                </a:solidFill>
                <a:latin typeface="Century Gothic" panose="020B0502020202020204" pitchFamily="34" charset="0"/>
              </a:rPr>
              <a:t>)</a:t>
            </a:r>
          </a:p>
          <a:p>
            <a:endParaRPr lang="en-US" sz="1300" dirty="0">
              <a:solidFill>
                <a:schemeClr val="tx1"/>
              </a:solidFill>
              <a:latin typeface="Century Gothic" panose="020B0502020202020204" pitchFamily="34" charset="0"/>
            </a:endParaRPr>
          </a:p>
          <a:p>
            <a:r>
              <a:rPr lang="en-US" sz="1300" b="1" u="sng" dirty="0">
                <a:solidFill>
                  <a:schemeClr val="tx1"/>
                </a:solidFill>
                <a:latin typeface="Century Gothic" panose="020B0502020202020204" pitchFamily="34" charset="0"/>
              </a:rPr>
              <a:t>NOTE</a:t>
            </a:r>
            <a:r>
              <a:rPr lang="en-US" sz="1300" b="1" dirty="0">
                <a:solidFill>
                  <a:schemeClr val="tx1"/>
                </a:solidFill>
                <a:latin typeface="Century Gothic" panose="020B0502020202020204" pitchFamily="34" charset="0"/>
              </a:rPr>
              <a:t>: This is a good place to insert an illustrative story.  Your own life change through small groups would be best.  Life changes you have observed can also be very effective.  Remember no more than 500 words.    </a:t>
            </a:r>
          </a:p>
        </p:txBody>
      </p:sp>
      <p:sp>
        <p:nvSpPr>
          <p:cNvPr id="4" name="Slide Number Placeholder 3"/>
          <p:cNvSpPr>
            <a:spLocks noGrp="1"/>
          </p:cNvSpPr>
          <p:nvPr>
            <p:ph type="sldNum" sz="quarter" idx="5"/>
          </p:nvPr>
        </p:nvSpPr>
        <p:spPr/>
        <p:txBody>
          <a:bodyPr/>
          <a:lstStyle/>
          <a:p>
            <a:fld id="{1367C8E6-DBFE-46EE-96FD-3BBA10ACE351}" type="slidenum">
              <a:rPr lang="en-US" smtClean="0"/>
              <a:t>7</a:t>
            </a:fld>
            <a:endParaRPr lang="en-US"/>
          </a:p>
        </p:txBody>
      </p:sp>
    </p:spTree>
    <p:extLst>
      <p:ext uri="{BB962C8B-B14F-4D97-AF65-F5344CB8AC3E}">
        <p14:creationId xmlns:p14="http://schemas.microsoft.com/office/powerpoint/2010/main" val="453741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067">
              <a:defRPr/>
            </a:pPr>
            <a:r>
              <a:rPr lang="en-US" sz="1400" b="1" dirty="0">
                <a:solidFill>
                  <a:schemeClr val="tx1"/>
                </a:solidFill>
              </a:rPr>
              <a:t>PRESENTER NOTES:  </a:t>
            </a:r>
            <a:r>
              <a:rPr lang="en-US" sz="1400" b="1" dirty="0">
                <a:solidFill>
                  <a:schemeClr val="tx1"/>
                </a:solidFill>
                <a:latin typeface="Calibri" panose="020F0502020204030204"/>
              </a:rPr>
              <a:t>The purpose of this slide is to impart a vision about what God can accomplish with you working together as a couple. Tell a personal  illustrative story like a Weekend to Remember speaker would. Stories about </a:t>
            </a:r>
            <a:r>
              <a:rPr lang="en-US" sz="1400" b="1" u="sng" dirty="0">
                <a:solidFill>
                  <a:schemeClr val="tx1"/>
                </a:solidFill>
                <a:latin typeface="Calibri" panose="020F0502020204030204"/>
              </a:rPr>
              <a:t>being more effective</a:t>
            </a:r>
            <a:r>
              <a:rPr lang="en-US" sz="1400" b="1" dirty="0">
                <a:solidFill>
                  <a:schemeClr val="tx1"/>
                </a:solidFill>
                <a:latin typeface="Calibri" panose="020F0502020204030204"/>
              </a:rPr>
              <a:t> as a team are both marriage enriching and relate directly to ministry. Five hundred words (about 3 minutes) maximum. </a:t>
            </a:r>
          </a:p>
          <a:p>
            <a:pPr defTabSz="951067">
              <a:defRPr/>
            </a:pPr>
            <a:endParaRPr lang="en-US" sz="1400" dirty="0">
              <a:solidFill>
                <a:schemeClr val="tx1"/>
              </a:solidFill>
              <a:latin typeface="Calibri" panose="020F0502020204030204"/>
            </a:endParaRPr>
          </a:p>
          <a:p>
            <a:pPr marL="0" indent="0" defTabSz="951067">
              <a:defRPr/>
            </a:pPr>
            <a:r>
              <a:rPr lang="en-US" sz="1400" b="1" u="sng" dirty="0">
                <a:solidFill>
                  <a:schemeClr val="tx1"/>
                </a:solidFill>
                <a:latin typeface="Calibri" panose="020F0502020204030204"/>
              </a:rPr>
              <a:t>SCRIPT</a:t>
            </a:r>
            <a:r>
              <a:rPr lang="en-US" sz="1400" dirty="0">
                <a:solidFill>
                  <a:schemeClr val="tx1"/>
                </a:solidFill>
                <a:latin typeface="Calibri" panose="020F0502020204030204"/>
              </a:rPr>
              <a:t>:  &lt;</a:t>
            </a:r>
            <a:r>
              <a:rPr lang="en-US" sz="1400" u="sng" dirty="0">
                <a:solidFill>
                  <a:schemeClr val="tx1"/>
                </a:solidFill>
                <a:latin typeface="Calibri" panose="020F0502020204030204"/>
              </a:rPr>
              <a:t>Insert a short personal story here.</a:t>
            </a:r>
            <a:r>
              <a:rPr lang="en-US" sz="1400" dirty="0">
                <a:solidFill>
                  <a:schemeClr val="tx1"/>
                </a:solidFill>
                <a:latin typeface="Calibri" panose="020F0502020204030204"/>
              </a:rPr>
              <a:t>&gt;</a:t>
            </a:r>
          </a:p>
          <a:p>
            <a:pPr marL="0" indent="0" defTabSz="951067">
              <a:defRPr/>
            </a:pPr>
            <a:r>
              <a:rPr lang="en-US" sz="1400" dirty="0">
                <a:solidFill>
                  <a:schemeClr val="tx1"/>
                </a:solidFill>
                <a:latin typeface="Calibri" panose="020F0502020204030204"/>
              </a:rPr>
              <a:t>“</a:t>
            </a:r>
            <a:r>
              <a:rPr lang="en-US" sz="1400" i="1" dirty="0">
                <a:solidFill>
                  <a:schemeClr val="tx1"/>
                </a:solidFill>
                <a:latin typeface="Calibri" panose="020F0502020204030204"/>
              </a:rPr>
              <a:t>The Small Groups Training Manual has an excellent section on pages 6-9 covering these points</a:t>
            </a:r>
            <a:r>
              <a:rPr lang="en-US" sz="1400" dirty="0">
                <a:solidFill>
                  <a:schemeClr val="tx1"/>
                </a:solidFill>
                <a:latin typeface="Calibri" panose="020F0502020204030204"/>
              </a:rPr>
              <a:t>.</a:t>
            </a:r>
          </a:p>
          <a:p>
            <a:pPr marL="285750" indent="-285750" defTabSz="951067">
              <a:buFontTx/>
              <a:buChar char="-"/>
              <a:defRPr/>
            </a:pPr>
            <a:r>
              <a:rPr lang="en-US" sz="1400" i="1" dirty="0">
                <a:solidFill>
                  <a:schemeClr val="tx1"/>
                </a:solidFill>
              </a:rPr>
              <a:t>Working as a Team Couple</a:t>
            </a:r>
          </a:p>
          <a:p>
            <a:pPr marL="285750" indent="-285750" defTabSz="951067">
              <a:buFontTx/>
              <a:buChar char="-"/>
              <a:defRPr/>
            </a:pPr>
            <a:r>
              <a:rPr lang="en-US" sz="1400" i="1" dirty="0">
                <a:solidFill>
                  <a:schemeClr val="tx1"/>
                </a:solidFill>
              </a:rPr>
              <a:t>Allowing Differences to Make You Stronger as a Team</a:t>
            </a:r>
          </a:p>
          <a:p>
            <a:pPr marL="285750" indent="-285750" defTabSz="951067">
              <a:buFontTx/>
              <a:buChar char="-"/>
              <a:defRPr/>
            </a:pPr>
            <a:r>
              <a:rPr lang="en-US" sz="1400" i="1" dirty="0">
                <a:solidFill>
                  <a:schemeClr val="tx1"/>
                </a:solidFill>
              </a:rPr>
              <a:t>Taking Your Relationship with God, and Your Marriage, to a Higher </a:t>
            </a:r>
            <a:r>
              <a:rPr lang="en-US" sz="1400" i="1">
                <a:solidFill>
                  <a:schemeClr val="tx1"/>
                </a:solidFill>
              </a:rPr>
              <a:t>Level</a:t>
            </a:r>
            <a:r>
              <a:rPr lang="en-US" sz="1400">
                <a:solidFill>
                  <a:schemeClr val="tx1"/>
                </a:solidFill>
                <a:latin typeface="Calibri" panose="020F0502020204030204"/>
              </a:rPr>
              <a:t>”</a:t>
            </a:r>
          </a:p>
          <a:p>
            <a:pPr marL="0" indent="0" defTabSz="951067">
              <a:buFontTx/>
              <a:buNone/>
              <a:defRPr/>
            </a:pPr>
            <a:endParaRPr lang="en-US" sz="1400" dirty="0">
              <a:solidFill>
                <a:schemeClr val="tx1"/>
              </a:solidFill>
              <a:latin typeface="Calibri" panose="020F0502020204030204"/>
            </a:endParaRPr>
          </a:p>
          <a:p>
            <a:pPr marL="0" indent="0" defTabSz="951067">
              <a:defRPr/>
            </a:pPr>
            <a:r>
              <a:rPr lang="en-US" sz="1400" b="1" dirty="0">
                <a:solidFill>
                  <a:schemeClr val="tx1"/>
                </a:solidFill>
                <a:latin typeface="Calibri" panose="020F0502020204030204"/>
              </a:rPr>
              <a:t>PRESENTER NOTES: This identical slide is in SG101, 201, and 301.  In every presentation helping couples’ marriages to the next level is essential. </a:t>
            </a:r>
          </a:p>
          <a:p>
            <a:endParaRPr lang="en-US" sz="1400" dirty="0">
              <a:solidFill>
                <a:schemeClr val="tx1"/>
              </a:solidFill>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8</a:t>
            </a:fld>
            <a:endParaRPr lang="en-US"/>
          </a:p>
        </p:txBody>
      </p:sp>
    </p:spTree>
    <p:extLst>
      <p:ext uri="{BB962C8B-B14F-4D97-AF65-F5344CB8AC3E}">
        <p14:creationId xmlns:p14="http://schemas.microsoft.com/office/powerpoint/2010/main" val="2535557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solidFill>
                  <a:schemeClr val="tx1"/>
                </a:solidFill>
              </a:rPr>
              <a:t>PRESENTER NOTES: Emphasize starting with the “felt needs”: those needs are the titles in the Connect Series. The 3 newer resources are also great for </a:t>
            </a:r>
            <a:r>
              <a:rPr lang="en-US" sz="1400" b="1" u="sng" dirty="0">
                <a:solidFill>
                  <a:schemeClr val="tx1"/>
                </a:solidFill>
              </a:rPr>
              <a:t>leadership development</a:t>
            </a:r>
            <a:r>
              <a:rPr lang="en-US" sz="1400" b="1" dirty="0">
                <a:solidFill>
                  <a:schemeClr val="tx1"/>
                </a:solidFill>
              </a:rPr>
              <a:t>.</a:t>
            </a:r>
          </a:p>
          <a:p>
            <a:endParaRPr lang="en-US" sz="1400" b="1" dirty="0">
              <a:solidFill>
                <a:schemeClr val="tx1"/>
              </a:solidFill>
            </a:endParaRPr>
          </a:p>
          <a:p>
            <a:r>
              <a:rPr lang="en-US" sz="1400" b="1" dirty="0">
                <a:solidFill>
                  <a:schemeClr val="tx1"/>
                </a:solidFill>
              </a:rPr>
              <a:t>Possibly ask the audience if anyone has used any of these materials before.  Pick one or two individuals and allow them no more than 30 seconds each to elaborate </a:t>
            </a:r>
            <a:r>
              <a:rPr lang="en-US" sz="1400" b="1" u="sng" dirty="0">
                <a:solidFill>
                  <a:schemeClr val="tx1"/>
                </a:solidFill>
              </a:rPr>
              <a:t>1 reason</a:t>
            </a:r>
            <a:r>
              <a:rPr lang="en-US" sz="1400" b="1" dirty="0">
                <a:solidFill>
                  <a:schemeClr val="tx1"/>
                </a:solidFill>
              </a:rPr>
              <a:t> that they liked the study they used.</a:t>
            </a: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9</a:t>
            </a:fld>
            <a:endParaRPr lang="en-US"/>
          </a:p>
        </p:txBody>
      </p:sp>
    </p:spTree>
    <p:extLst>
      <p:ext uri="{BB962C8B-B14F-4D97-AF65-F5344CB8AC3E}">
        <p14:creationId xmlns:p14="http://schemas.microsoft.com/office/powerpoint/2010/main" val="4213848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839787" y="457200"/>
            <a:ext cx="10515599"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rgbClr val="8B8F8E"/>
              </a:buClr>
              <a:buFont typeface="Roboto Medium"/>
              <a:buNone/>
              <a:defRPr sz="3200" b="0" i="0" u="none" strike="noStrike" cap="none">
                <a:solidFill>
                  <a:srgbClr val="8B8F8E"/>
                </a:solidFill>
                <a:latin typeface="Roboto Medium"/>
                <a:ea typeface="Roboto Medium"/>
                <a:cs typeface="Roboto Medium"/>
                <a:sym typeface="Roboto Medium"/>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2500358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8C22A-AF15-4E9E-9F6B-6281FFAAD1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920739-278F-434C-9B3B-E2AC17CEF331}"/>
              </a:ext>
            </a:extLst>
          </p:cNvPr>
          <p:cNvSpPr>
            <a:spLocks noGrp="1"/>
          </p:cNvSpPr>
          <p:nvPr>
            <p:ph type="dt" sz="half" idx="10"/>
          </p:nvPr>
        </p:nvSpPr>
        <p:spPr/>
        <p:txBody>
          <a:bodyPr/>
          <a:lstStyle/>
          <a:p>
            <a:fld id="{CD3E34C9-158D-42E2-A2E2-12BB02E9BCF5}" type="datetime1">
              <a:rPr lang="en-US" smtClean="0"/>
              <a:t>9/30/2020</a:t>
            </a:fld>
            <a:endParaRPr lang="en-US"/>
          </a:p>
        </p:txBody>
      </p:sp>
      <p:sp>
        <p:nvSpPr>
          <p:cNvPr id="4" name="Footer Placeholder 3">
            <a:extLst>
              <a:ext uri="{FF2B5EF4-FFF2-40B4-BE49-F238E27FC236}">
                <a16:creationId xmlns:a16="http://schemas.microsoft.com/office/drawing/2014/main" id="{258009A7-D63C-4C82-9DFC-5AC3919140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8F169C-0A96-416C-9C67-8C4EFDB8737D}"/>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3023952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FE5111-E5DE-49CC-9323-CCEFB7E2F677}"/>
              </a:ext>
            </a:extLst>
          </p:cNvPr>
          <p:cNvSpPr>
            <a:spLocks noGrp="1"/>
          </p:cNvSpPr>
          <p:nvPr>
            <p:ph type="dt" sz="half" idx="10"/>
          </p:nvPr>
        </p:nvSpPr>
        <p:spPr/>
        <p:txBody>
          <a:bodyPr/>
          <a:lstStyle/>
          <a:p>
            <a:fld id="{1B344AC3-5628-4886-B37C-19780C9D65E3}" type="datetime1">
              <a:rPr lang="en-US" smtClean="0"/>
              <a:t>9/30/2020</a:t>
            </a:fld>
            <a:endParaRPr lang="en-US"/>
          </a:p>
        </p:txBody>
      </p:sp>
      <p:sp>
        <p:nvSpPr>
          <p:cNvPr id="3" name="Footer Placeholder 2">
            <a:extLst>
              <a:ext uri="{FF2B5EF4-FFF2-40B4-BE49-F238E27FC236}">
                <a16:creationId xmlns:a16="http://schemas.microsoft.com/office/drawing/2014/main" id="{C8BE4D60-6610-472C-848E-A1DBA630E1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FF2426-FBF0-47FA-8DC4-2730B97D866A}"/>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3040475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800E2-4CB5-45C7-8532-A613D45EFA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244124-54BF-4885-895E-70A85D5503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C83B0B-792E-4B45-A9DA-FDD2539C5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94716B-95F6-450D-9186-4FA0D82944E1}"/>
              </a:ext>
            </a:extLst>
          </p:cNvPr>
          <p:cNvSpPr>
            <a:spLocks noGrp="1"/>
          </p:cNvSpPr>
          <p:nvPr>
            <p:ph type="dt" sz="half" idx="10"/>
          </p:nvPr>
        </p:nvSpPr>
        <p:spPr/>
        <p:txBody>
          <a:bodyPr/>
          <a:lstStyle/>
          <a:p>
            <a:fld id="{981285B4-BCA8-442C-995A-EB27EF59283D}" type="datetime1">
              <a:rPr lang="en-US" smtClean="0"/>
              <a:t>9/30/2020</a:t>
            </a:fld>
            <a:endParaRPr lang="en-US"/>
          </a:p>
        </p:txBody>
      </p:sp>
      <p:sp>
        <p:nvSpPr>
          <p:cNvPr id="6" name="Footer Placeholder 5">
            <a:extLst>
              <a:ext uri="{FF2B5EF4-FFF2-40B4-BE49-F238E27FC236}">
                <a16:creationId xmlns:a16="http://schemas.microsoft.com/office/drawing/2014/main" id="{913F0915-8A12-4BF6-9E70-BB92F53277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BEA265-1E59-4FA3-B9EA-11D9ACCA8C25}"/>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2245088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A5845-B5F2-4E1B-98A0-9056845F79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242244-DF61-4C3F-A211-5632789566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4E88F6-0860-4BA8-85CC-3C2BE949F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CDD6F3-A998-4410-893D-4499E49616E0}"/>
              </a:ext>
            </a:extLst>
          </p:cNvPr>
          <p:cNvSpPr>
            <a:spLocks noGrp="1"/>
          </p:cNvSpPr>
          <p:nvPr>
            <p:ph type="dt" sz="half" idx="10"/>
          </p:nvPr>
        </p:nvSpPr>
        <p:spPr/>
        <p:txBody>
          <a:bodyPr/>
          <a:lstStyle/>
          <a:p>
            <a:fld id="{777E82BD-6007-4315-85C1-F9292DD78DAB}" type="datetime1">
              <a:rPr lang="en-US" smtClean="0"/>
              <a:t>9/30/2020</a:t>
            </a:fld>
            <a:endParaRPr lang="en-US"/>
          </a:p>
        </p:txBody>
      </p:sp>
      <p:sp>
        <p:nvSpPr>
          <p:cNvPr id="6" name="Footer Placeholder 5">
            <a:extLst>
              <a:ext uri="{FF2B5EF4-FFF2-40B4-BE49-F238E27FC236}">
                <a16:creationId xmlns:a16="http://schemas.microsoft.com/office/drawing/2014/main" id="{23B818FC-1582-4B70-892C-E738C3BC93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F810EC-384D-484D-8A49-BCA960611CB3}"/>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4110555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FD57-8F8E-41D2-A969-4E2664E01F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CAD4DF-9949-4FE9-93C2-839A648741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C4368-0F61-4982-A32A-C9C401CFF93F}"/>
              </a:ext>
            </a:extLst>
          </p:cNvPr>
          <p:cNvSpPr>
            <a:spLocks noGrp="1"/>
          </p:cNvSpPr>
          <p:nvPr>
            <p:ph type="dt" sz="half" idx="10"/>
          </p:nvPr>
        </p:nvSpPr>
        <p:spPr/>
        <p:txBody>
          <a:bodyPr/>
          <a:lstStyle/>
          <a:p>
            <a:fld id="{5B207109-F4A2-4062-925B-CF9958869CF2}" type="datetime1">
              <a:rPr lang="en-US" smtClean="0"/>
              <a:t>9/30/2020</a:t>
            </a:fld>
            <a:endParaRPr lang="en-US"/>
          </a:p>
        </p:txBody>
      </p:sp>
      <p:sp>
        <p:nvSpPr>
          <p:cNvPr id="5" name="Footer Placeholder 4">
            <a:extLst>
              <a:ext uri="{FF2B5EF4-FFF2-40B4-BE49-F238E27FC236}">
                <a16:creationId xmlns:a16="http://schemas.microsoft.com/office/drawing/2014/main" id="{22002206-A0AB-4B29-AC28-D6EE4FC7C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473C0-88CD-4054-882C-F3B27A9C3B6F}"/>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2879932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AA50D4-0BC5-4800-A2DC-16803293CA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F76C59-8780-454A-9FA6-B01C91FB21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7A8ED7-43DD-4DF6-948E-A02A51EE4752}"/>
              </a:ext>
            </a:extLst>
          </p:cNvPr>
          <p:cNvSpPr>
            <a:spLocks noGrp="1"/>
          </p:cNvSpPr>
          <p:nvPr>
            <p:ph type="dt" sz="half" idx="10"/>
          </p:nvPr>
        </p:nvSpPr>
        <p:spPr/>
        <p:txBody>
          <a:bodyPr/>
          <a:lstStyle/>
          <a:p>
            <a:fld id="{C3031566-77C4-42CC-B35B-FEBCCB59EE4E}" type="datetime1">
              <a:rPr lang="en-US" smtClean="0"/>
              <a:t>9/30/2020</a:t>
            </a:fld>
            <a:endParaRPr lang="en-US"/>
          </a:p>
        </p:txBody>
      </p:sp>
      <p:sp>
        <p:nvSpPr>
          <p:cNvPr id="5" name="Footer Placeholder 4">
            <a:extLst>
              <a:ext uri="{FF2B5EF4-FFF2-40B4-BE49-F238E27FC236}">
                <a16:creationId xmlns:a16="http://schemas.microsoft.com/office/drawing/2014/main" id="{DE3CF7DB-AF7A-470B-8315-30336120EF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E0F4FB-9CCC-481B-A33F-6234CD12863A}"/>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3742766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6457-7965-44D1-97F3-B3AF4EC976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662CFB-08C1-440E-8D3C-6A42B9487E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E10A4A-7548-450A-AD7D-ED2EBF11968A}"/>
              </a:ext>
            </a:extLst>
          </p:cNvPr>
          <p:cNvSpPr>
            <a:spLocks noGrp="1"/>
          </p:cNvSpPr>
          <p:nvPr>
            <p:ph type="dt" sz="half" idx="10"/>
          </p:nvPr>
        </p:nvSpPr>
        <p:spPr/>
        <p:txBody>
          <a:bodyPr/>
          <a:lstStyle/>
          <a:p>
            <a:fld id="{F0F07C5A-C28D-401C-B959-24EF3B2D5CE3}" type="datetime1">
              <a:rPr lang="en-US" smtClean="0"/>
              <a:t>9/30/2020</a:t>
            </a:fld>
            <a:endParaRPr lang="en-US"/>
          </a:p>
        </p:txBody>
      </p:sp>
      <p:sp>
        <p:nvSpPr>
          <p:cNvPr id="5" name="Footer Placeholder 4">
            <a:extLst>
              <a:ext uri="{FF2B5EF4-FFF2-40B4-BE49-F238E27FC236}">
                <a16:creationId xmlns:a16="http://schemas.microsoft.com/office/drawing/2014/main" id="{E2CF3686-C749-4779-AFA1-DB490C6391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A8723-7837-456D-AE49-4EC2DFBEE005}"/>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496627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88C48-CFA9-4756-AB42-0C2ED732B9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04A5E9-C92A-4637-BF1E-17F65C6FB7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5DEB5-C50C-4DFF-B521-FED1080BA4FE}"/>
              </a:ext>
            </a:extLst>
          </p:cNvPr>
          <p:cNvSpPr>
            <a:spLocks noGrp="1"/>
          </p:cNvSpPr>
          <p:nvPr>
            <p:ph type="dt" sz="half" idx="10"/>
          </p:nvPr>
        </p:nvSpPr>
        <p:spPr/>
        <p:txBody>
          <a:bodyPr/>
          <a:lstStyle/>
          <a:p>
            <a:fld id="{9EFAA56A-1C84-426E-AA36-7C55E8CDBE71}" type="datetime1">
              <a:rPr lang="en-US" smtClean="0"/>
              <a:t>9/30/2020</a:t>
            </a:fld>
            <a:endParaRPr lang="en-US"/>
          </a:p>
        </p:txBody>
      </p:sp>
      <p:sp>
        <p:nvSpPr>
          <p:cNvPr id="5" name="Footer Placeholder 4">
            <a:extLst>
              <a:ext uri="{FF2B5EF4-FFF2-40B4-BE49-F238E27FC236}">
                <a16:creationId xmlns:a16="http://schemas.microsoft.com/office/drawing/2014/main" id="{14B64BD8-89FC-4E35-AC19-FE4F79429F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2B7AA-29F3-4C56-92DF-F462261E1B3F}"/>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4087581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DBC3-ED2E-4A62-8EBA-102473132F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24441E-95D8-4FBC-90B2-D6DBE4F2FD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13CE2D-C4A5-4B13-8BC5-1D4D3A40F742}"/>
              </a:ext>
            </a:extLst>
          </p:cNvPr>
          <p:cNvSpPr>
            <a:spLocks noGrp="1"/>
          </p:cNvSpPr>
          <p:nvPr>
            <p:ph type="dt" sz="half" idx="10"/>
          </p:nvPr>
        </p:nvSpPr>
        <p:spPr/>
        <p:txBody>
          <a:bodyPr/>
          <a:lstStyle/>
          <a:p>
            <a:fld id="{FE9053EE-3B3A-4AF8-A9DC-832C1CF06E9C}" type="datetime1">
              <a:rPr lang="en-US" smtClean="0"/>
              <a:t>9/30/2020</a:t>
            </a:fld>
            <a:endParaRPr lang="en-US"/>
          </a:p>
        </p:txBody>
      </p:sp>
      <p:sp>
        <p:nvSpPr>
          <p:cNvPr id="5" name="Footer Placeholder 4">
            <a:extLst>
              <a:ext uri="{FF2B5EF4-FFF2-40B4-BE49-F238E27FC236}">
                <a16:creationId xmlns:a16="http://schemas.microsoft.com/office/drawing/2014/main" id="{AF772CF9-4C35-4878-AFDC-BAB20AC9A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07CBB-066C-480A-8AED-1EB48BD7AAFA}"/>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1746990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B20E-2497-4F95-BF21-A484997E9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A35D99-2372-4E61-AC52-A96EA26601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EC9583-325E-4360-8BB8-D32F0702D3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D73A83-E221-4E69-97A0-DA2559A0F508}"/>
              </a:ext>
            </a:extLst>
          </p:cNvPr>
          <p:cNvSpPr>
            <a:spLocks noGrp="1"/>
          </p:cNvSpPr>
          <p:nvPr>
            <p:ph type="dt" sz="half" idx="10"/>
          </p:nvPr>
        </p:nvSpPr>
        <p:spPr/>
        <p:txBody>
          <a:bodyPr/>
          <a:lstStyle/>
          <a:p>
            <a:fld id="{60DEA742-C872-4028-86FA-720044B490C0}" type="datetime1">
              <a:rPr lang="en-US" smtClean="0"/>
              <a:t>9/30/2020</a:t>
            </a:fld>
            <a:endParaRPr lang="en-US"/>
          </a:p>
        </p:txBody>
      </p:sp>
      <p:sp>
        <p:nvSpPr>
          <p:cNvPr id="6" name="Footer Placeholder 5">
            <a:extLst>
              <a:ext uri="{FF2B5EF4-FFF2-40B4-BE49-F238E27FC236}">
                <a16:creationId xmlns:a16="http://schemas.microsoft.com/office/drawing/2014/main" id="{B287D9B5-67CB-4360-950E-C80DCAC95D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4212A-5D1E-4360-B5B8-1D9F858B027D}"/>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206730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8B8F8E"/>
              </a:buClr>
              <a:buFont typeface="Roboto Medium"/>
              <a:buNone/>
              <a:defRPr sz="4400" b="0" i="0" u="none" strike="noStrike" cap="none">
                <a:solidFill>
                  <a:srgbClr val="8B8F8E"/>
                </a:solidFill>
                <a:latin typeface="Roboto Medium"/>
                <a:ea typeface="Roboto Medium"/>
                <a:cs typeface="Roboto Medium"/>
                <a:sym typeface="Roboto Medium"/>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rgbClr val="8B8F8E"/>
              </a:buClr>
              <a:buSzPct val="100000"/>
              <a:buFont typeface="Arial"/>
              <a:buChar char="•"/>
              <a:defRPr sz="2800" b="0" i="0" u="none" strike="noStrike" cap="none">
                <a:solidFill>
                  <a:srgbClr val="8B8F8E"/>
                </a:solidFill>
                <a:latin typeface="Roboto Light"/>
                <a:ea typeface="Roboto Light"/>
                <a:cs typeface="Roboto Light"/>
                <a:sym typeface="Roboto Light"/>
              </a:defRPr>
            </a:lvl1pPr>
            <a:lvl2pPr marL="685800" marR="0" lvl="1" indent="-76200" algn="l" rtl="0">
              <a:lnSpc>
                <a:spcPct val="90000"/>
              </a:lnSpc>
              <a:spcBef>
                <a:spcPts val="500"/>
              </a:spcBef>
              <a:buClr>
                <a:srgbClr val="84C87E"/>
              </a:buClr>
              <a:buSzPct val="100000"/>
              <a:buFont typeface="Arial"/>
              <a:buChar char="•"/>
              <a:defRPr sz="2400" b="0" i="0" u="none" strike="noStrike" cap="none">
                <a:solidFill>
                  <a:srgbClr val="84C87E"/>
                </a:solidFill>
                <a:latin typeface="Roboto Light"/>
                <a:ea typeface="Roboto Light"/>
                <a:cs typeface="Roboto Light"/>
                <a:sym typeface="Roboto Light"/>
              </a:defRPr>
            </a:lvl2pPr>
            <a:lvl3pPr marL="1143000" marR="0" lvl="2" indent="-101600" algn="l" rtl="0">
              <a:lnSpc>
                <a:spcPct val="90000"/>
              </a:lnSpc>
              <a:spcBef>
                <a:spcPts val="500"/>
              </a:spcBef>
              <a:buClr>
                <a:srgbClr val="7AB5C7"/>
              </a:buClr>
              <a:buSzPct val="100000"/>
              <a:buFont typeface="Arial"/>
              <a:buChar char="•"/>
              <a:defRPr sz="2000" b="0" i="0" u="none" strike="noStrike" cap="none">
                <a:solidFill>
                  <a:srgbClr val="7AB5C7"/>
                </a:solidFill>
                <a:latin typeface="Roboto Light"/>
                <a:ea typeface="Roboto Light"/>
                <a:cs typeface="Roboto Light"/>
                <a:sym typeface="Roboto Light"/>
              </a:defRPr>
            </a:lvl3pPr>
            <a:lvl4pPr marL="1600200" marR="0" lvl="3" indent="-114300" algn="l" rtl="0">
              <a:lnSpc>
                <a:spcPct val="90000"/>
              </a:lnSpc>
              <a:spcBef>
                <a:spcPts val="500"/>
              </a:spcBef>
              <a:buClr>
                <a:srgbClr val="8B8F8E"/>
              </a:buClr>
              <a:buSzPct val="100000"/>
              <a:buFont typeface="Arial"/>
              <a:buChar char="•"/>
              <a:defRPr sz="1800" b="0" i="0" u="none" strike="noStrike" cap="none">
                <a:solidFill>
                  <a:srgbClr val="8B8F8E"/>
                </a:solidFill>
                <a:latin typeface="Roboto Light"/>
                <a:ea typeface="Roboto Light"/>
                <a:cs typeface="Roboto Light"/>
                <a:sym typeface="Roboto Light"/>
              </a:defRPr>
            </a:lvl4pPr>
            <a:lvl5pPr marL="2057400" marR="0" lvl="4" indent="-114300" algn="l" rtl="0">
              <a:lnSpc>
                <a:spcPct val="90000"/>
              </a:lnSpc>
              <a:spcBef>
                <a:spcPts val="500"/>
              </a:spcBef>
              <a:buClr>
                <a:srgbClr val="84C87E"/>
              </a:buClr>
              <a:buSzPct val="100000"/>
              <a:buFont typeface="Arial"/>
              <a:buChar char="•"/>
              <a:defRPr sz="1800" b="0" i="0" u="none" strike="noStrike" cap="none">
                <a:solidFill>
                  <a:srgbClr val="84C87E"/>
                </a:solidFill>
                <a:latin typeface="Roboto Light"/>
                <a:ea typeface="Roboto Light"/>
                <a:cs typeface="Roboto Light"/>
                <a:sym typeface="Roboto Light"/>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586652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36375-F27E-49A3-855F-6B08C45D3E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21142B-06B5-4684-AF0A-AD253109BE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E39B8A-EA1C-4471-A6A1-3F0AF1DE0C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531F80-8E7C-4EF9-8D91-78355D91F2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95AB48-DE77-4063-ADD6-32783A4B9B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5091E-746E-4133-BB3D-064D82860EA5}"/>
              </a:ext>
            </a:extLst>
          </p:cNvPr>
          <p:cNvSpPr>
            <a:spLocks noGrp="1"/>
          </p:cNvSpPr>
          <p:nvPr>
            <p:ph type="dt" sz="half" idx="10"/>
          </p:nvPr>
        </p:nvSpPr>
        <p:spPr/>
        <p:txBody>
          <a:bodyPr/>
          <a:lstStyle/>
          <a:p>
            <a:fld id="{84CCE251-152B-4316-B245-E15DA12E2158}" type="datetime1">
              <a:rPr lang="en-US" smtClean="0"/>
              <a:t>9/30/2020</a:t>
            </a:fld>
            <a:endParaRPr lang="en-US"/>
          </a:p>
        </p:txBody>
      </p:sp>
      <p:sp>
        <p:nvSpPr>
          <p:cNvPr id="8" name="Footer Placeholder 7">
            <a:extLst>
              <a:ext uri="{FF2B5EF4-FFF2-40B4-BE49-F238E27FC236}">
                <a16:creationId xmlns:a16="http://schemas.microsoft.com/office/drawing/2014/main" id="{14838953-883D-47DA-9691-C4A41576D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4193E3-4CC1-41CD-8BBB-F0BBEA602505}"/>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2030048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DB1C1-9F6A-4E35-9BB7-428CB985A0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F4646D-7D19-4AA9-8352-C4F42728D38E}"/>
              </a:ext>
            </a:extLst>
          </p:cNvPr>
          <p:cNvSpPr>
            <a:spLocks noGrp="1"/>
          </p:cNvSpPr>
          <p:nvPr>
            <p:ph type="dt" sz="half" idx="10"/>
          </p:nvPr>
        </p:nvSpPr>
        <p:spPr/>
        <p:txBody>
          <a:bodyPr/>
          <a:lstStyle/>
          <a:p>
            <a:fld id="{F5AB29E3-6D71-4719-AD09-2B2F03D083DA}" type="datetime1">
              <a:rPr lang="en-US" smtClean="0"/>
              <a:t>9/30/2020</a:t>
            </a:fld>
            <a:endParaRPr lang="en-US"/>
          </a:p>
        </p:txBody>
      </p:sp>
      <p:sp>
        <p:nvSpPr>
          <p:cNvPr id="4" name="Footer Placeholder 3">
            <a:extLst>
              <a:ext uri="{FF2B5EF4-FFF2-40B4-BE49-F238E27FC236}">
                <a16:creationId xmlns:a16="http://schemas.microsoft.com/office/drawing/2014/main" id="{45268FA8-4649-48B4-A1D5-D4A023D418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B5AE3A-BF7D-49D9-AEF7-56E5F7AAE7C6}"/>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2900315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6917D-E446-4E9D-80D0-5F9736EC90BD}"/>
              </a:ext>
            </a:extLst>
          </p:cNvPr>
          <p:cNvSpPr>
            <a:spLocks noGrp="1"/>
          </p:cNvSpPr>
          <p:nvPr>
            <p:ph type="dt" sz="half" idx="10"/>
          </p:nvPr>
        </p:nvSpPr>
        <p:spPr/>
        <p:txBody>
          <a:bodyPr/>
          <a:lstStyle/>
          <a:p>
            <a:fld id="{25B245D8-D1B0-4581-A529-ADCEBBD2EB5F}" type="datetime1">
              <a:rPr lang="en-US" smtClean="0"/>
              <a:t>9/30/2020</a:t>
            </a:fld>
            <a:endParaRPr lang="en-US"/>
          </a:p>
        </p:txBody>
      </p:sp>
      <p:sp>
        <p:nvSpPr>
          <p:cNvPr id="3" name="Footer Placeholder 2">
            <a:extLst>
              <a:ext uri="{FF2B5EF4-FFF2-40B4-BE49-F238E27FC236}">
                <a16:creationId xmlns:a16="http://schemas.microsoft.com/office/drawing/2014/main" id="{344F29AB-ECC9-4500-B1FE-D5DFED5A3D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7AC0BE-FEE9-47A2-9195-58AD9E17F9CA}"/>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4284188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8945D-C22C-41C9-976D-5FBDF68583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E79496-F63E-4F56-B9DE-DCD2502A26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FF48BC-D450-424C-8FB3-A026FC7238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E132A7-379E-46CD-8DFC-0ADEB79E27A1}"/>
              </a:ext>
            </a:extLst>
          </p:cNvPr>
          <p:cNvSpPr>
            <a:spLocks noGrp="1"/>
          </p:cNvSpPr>
          <p:nvPr>
            <p:ph type="dt" sz="half" idx="10"/>
          </p:nvPr>
        </p:nvSpPr>
        <p:spPr/>
        <p:txBody>
          <a:bodyPr/>
          <a:lstStyle/>
          <a:p>
            <a:fld id="{6AA36181-D230-4098-A029-3089070E1563}" type="datetime1">
              <a:rPr lang="en-US" smtClean="0"/>
              <a:t>9/30/2020</a:t>
            </a:fld>
            <a:endParaRPr lang="en-US"/>
          </a:p>
        </p:txBody>
      </p:sp>
      <p:sp>
        <p:nvSpPr>
          <p:cNvPr id="6" name="Footer Placeholder 5">
            <a:extLst>
              <a:ext uri="{FF2B5EF4-FFF2-40B4-BE49-F238E27FC236}">
                <a16:creationId xmlns:a16="http://schemas.microsoft.com/office/drawing/2014/main" id="{1F398E0A-21EE-4DD6-B3F6-AF69846D4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101AF0-5304-460F-A38D-D946084B69D0}"/>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2480484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70FD0-012F-4978-93C0-877F679BF4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55B0DE-86D4-4325-ADCC-C32D6F4737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6C0F55-F5A6-4D52-A244-EA2C70A9B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0BC582-D9B4-4F14-8B59-301AA02735B6}"/>
              </a:ext>
            </a:extLst>
          </p:cNvPr>
          <p:cNvSpPr>
            <a:spLocks noGrp="1"/>
          </p:cNvSpPr>
          <p:nvPr>
            <p:ph type="dt" sz="half" idx="10"/>
          </p:nvPr>
        </p:nvSpPr>
        <p:spPr/>
        <p:txBody>
          <a:bodyPr/>
          <a:lstStyle/>
          <a:p>
            <a:fld id="{1AB08AE6-CA61-4A0F-AA71-CB8E243882D2}" type="datetime1">
              <a:rPr lang="en-US" smtClean="0"/>
              <a:t>9/30/2020</a:t>
            </a:fld>
            <a:endParaRPr lang="en-US"/>
          </a:p>
        </p:txBody>
      </p:sp>
      <p:sp>
        <p:nvSpPr>
          <p:cNvPr id="6" name="Footer Placeholder 5">
            <a:extLst>
              <a:ext uri="{FF2B5EF4-FFF2-40B4-BE49-F238E27FC236}">
                <a16:creationId xmlns:a16="http://schemas.microsoft.com/office/drawing/2014/main" id="{1B7E28A1-1CDB-491B-B444-AE0BDC09A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E586A0-045A-4FE8-8F37-24D527B3829F}"/>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3924456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9FF0-8B05-4C06-8046-44C430E5EC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14F942-7BF4-4AC6-9155-65D2FE45EF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59B20D-C720-43D1-86FE-E2C00022F761}"/>
              </a:ext>
            </a:extLst>
          </p:cNvPr>
          <p:cNvSpPr>
            <a:spLocks noGrp="1"/>
          </p:cNvSpPr>
          <p:nvPr>
            <p:ph type="dt" sz="half" idx="10"/>
          </p:nvPr>
        </p:nvSpPr>
        <p:spPr/>
        <p:txBody>
          <a:bodyPr/>
          <a:lstStyle/>
          <a:p>
            <a:fld id="{A32400A7-241F-43DF-BF71-C1DC6815B357}" type="datetime1">
              <a:rPr lang="en-US" smtClean="0"/>
              <a:t>9/30/2020</a:t>
            </a:fld>
            <a:endParaRPr lang="en-US"/>
          </a:p>
        </p:txBody>
      </p:sp>
      <p:sp>
        <p:nvSpPr>
          <p:cNvPr id="5" name="Footer Placeholder 4">
            <a:extLst>
              <a:ext uri="{FF2B5EF4-FFF2-40B4-BE49-F238E27FC236}">
                <a16:creationId xmlns:a16="http://schemas.microsoft.com/office/drawing/2014/main" id="{016487BF-423B-413A-B777-29CC7B603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E97A7-B85D-43B2-AEBC-7A71295DF598}"/>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3080037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87DC6-0BAD-4B0B-8C99-66C6E3FB03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A8FB80-B7BE-49E3-819A-DCCDCF522A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F503B8-7E96-4ECE-9FED-9BFA35A8DB17}"/>
              </a:ext>
            </a:extLst>
          </p:cNvPr>
          <p:cNvSpPr>
            <a:spLocks noGrp="1"/>
          </p:cNvSpPr>
          <p:nvPr>
            <p:ph type="dt" sz="half" idx="10"/>
          </p:nvPr>
        </p:nvSpPr>
        <p:spPr/>
        <p:txBody>
          <a:bodyPr/>
          <a:lstStyle/>
          <a:p>
            <a:fld id="{97A2E8A3-CDD0-4B98-A05D-23EA426AD9F3}" type="datetime1">
              <a:rPr lang="en-US" smtClean="0"/>
              <a:t>9/30/2020</a:t>
            </a:fld>
            <a:endParaRPr lang="en-US"/>
          </a:p>
        </p:txBody>
      </p:sp>
      <p:sp>
        <p:nvSpPr>
          <p:cNvPr id="5" name="Footer Placeholder 4">
            <a:extLst>
              <a:ext uri="{FF2B5EF4-FFF2-40B4-BE49-F238E27FC236}">
                <a16:creationId xmlns:a16="http://schemas.microsoft.com/office/drawing/2014/main" id="{696E0433-5AEE-407F-AB6C-BAAC256C8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7D914-BAE7-47CF-9DEA-2F431DE909B2}"/>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1396604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69D2B-06CF-44E0-9424-66528BA68E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D827D6-3766-4123-A084-3E396568AF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C0DF90-22BA-434B-9BA9-CD44DE78A491}"/>
              </a:ext>
            </a:extLst>
          </p:cNvPr>
          <p:cNvSpPr>
            <a:spLocks noGrp="1"/>
          </p:cNvSpPr>
          <p:nvPr>
            <p:ph type="dt" sz="half" idx="10"/>
          </p:nvPr>
        </p:nvSpPr>
        <p:spPr/>
        <p:txBody>
          <a:bodyPr/>
          <a:lstStyle/>
          <a:p>
            <a:fld id="{93A548ED-5DD8-417A-97BF-2EE532621656}" type="datetime1">
              <a:rPr lang="en-US" smtClean="0"/>
              <a:t>9/30/2020</a:t>
            </a:fld>
            <a:endParaRPr lang="en-US"/>
          </a:p>
        </p:txBody>
      </p:sp>
      <p:sp>
        <p:nvSpPr>
          <p:cNvPr id="5" name="Footer Placeholder 4">
            <a:extLst>
              <a:ext uri="{FF2B5EF4-FFF2-40B4-BE49-F238E27FC236}">
                <a16:creationId xmlns:a16="http://schemas.microsoft.com/office/drawing/2014/main" id="{056523CB-84D3-40C4-8F25-F654E28044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9CF534-8DB2-486D-8623-EFF34C82AEDC}"/>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1906541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37B1-5492-4030-9001-1173A08624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B08457-DA4E-4D95-8035-62B1C91AD2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76EDD-1FCE-4910-97C9-0BCE6031ACC9}"/>
              </a:ext>
            </a:extLst>
          </p:cNvPr>
          <p:cNvSpPr>
            <a:spLocks noGrp="1"/>
          </p:cNvSpPr>
          <p:nvPr>
            <p:ph type="dt" sz="half" idx="10"/>
          </p:nvPr>
        </p:nvSpPr>
        <p:spPr/>
        <p:txBody>
          <a:bodyPr/>
          <a:lstStyle/>
          <a:p>
            <a:fld id="{46143CE8-AA68-4D64-AF2F-D82B9714A20C}" type="datetime1">
              <a:rPr lang="en-US" smtClean="0"/>
              <a:t>9/30/2020</a:t>
            </a:fld>
            <a:endParaRPr lang="en-US"/>
          </a:p>
        </p:txBody>
      </p:sp>
      <p:sp>
        <p:nvSpPr>
          <p:cNvPr id="5" name="Footer Placeholder 4">
            <a:extLst>
              <a:ext uri="{FF2B5EF4-FFF2-40B4-BE49-F238E27FC236}">
                <a16:creationId xmlns:a16="http://schemas.microsoft.com/office/drawing/2014/main" id="{F40EFB80-E0D5-470D-B1D1-C24B204D9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1A4C0-E940-4F0D-8946-153480BF7E85}"/>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1491019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7DEDC-3D5C-4681-A973-6CFFBE7FF7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8E8F78-A300-4C03-ADF4-4550904623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F3B4E9-CA89-4850-BFE5-7F8164A8BDC8}"/>
              </a:ext>
            </a:extLst>
          </p:cNvPr>
          <p:cNvSpPr>
            <a:spLocks noGrp="1"/>
          </p:cNvSpPr>
          <p:nvPr>
            <p:ph type="dt" sz="half" idx="10"/>
          </p:nvPr>
        </p:nvSpPr>
        <p:spPr/>
        <p:txBody>
          <a:bodyPr/>
          <a:lstStyle/>
          <a:p>
            <a:fld id="{CAB2E067-6288-4DF8-8EBD-07EB51CF8422}" type="datetime1">
              <a:rPr lang="en-US" smtClean="0"/>
              <a:t>9/30/2020</a:t>
            </a:fld>
            <a:endParaRPr lang="en-US"/>
          </a:p>
        </p:txBody>
      </p:sp>
      <p:sp>
        <p:nvSpPr>
          <p:cNvPr id="5" name="Footer Placeholder 4">
            <a:extLst>
              <a:ext uri="{FF2B5EF4-FFF2-40B4-BE49-F238E27FC236}">
                <a16:creationId xmlns:a16="http://schemas.microsoft.com/office/drawing/2014/main" id="{14A87360-47A3-4D5C-A95E-96086F629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8C3F6-0709-4BC2-BA7A-CDFB20EB1CBC}"/>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253946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839787" y="457200"/>
            <a:ext cx="10515599"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rgbClr val="8B8F8E"/>
              </a:buClr>
              <a:buFont typeface="Roboto Medium"/>
              <a:buNone/>
              <a:defRPr sz="3200" b="0" i="0" u="none" strike="noStrike" cap="none">
                <a:solidFill>
                  <a:srgbClr val="8B8F8E"/>
                </a:solidFill>
                <a:latin typeface="Roboto Medium"/>
                <a:ea typeface="Roboto Medium"/>
                <a:cs typeface="Roboto Medium"/>
                <a:sym typeface="Roboto Medium"/>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2382110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DED3E-81A9-49D7-9CD7-44C893AF18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AACF28-BA66-4335-883D-A738B0C30B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B81166-9AC8-4776-A91C-86399449F2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B599C7-AF83-4BFE-8FBB-D00B8C82D5B4}"/>
              </a:ext>
            </a:extLst>
          </p:cNvPr>
          <p:cNvSpPr>
            <a:spLocks noGrp="1"/>
          </p:cNvSpPr>
          <p:nvPr>
            <p:ph type="dt" sz="half" idx="10"/>
          </p:nvPr>
        </p:nvSpPr>
        <p:spPr/>
        <p:txBody>
          <a:bodyPr/>
          <a:lstStyle/>
          <a:p>
            <a:fld id="{1572BF57-A31E-43D4-AB90-F2CE667636F5}" type="datetime1">
              <a:rPr lang="en-US" smtClean="0"/>
              <a:t>9/30/2020</a:t>
            </a:fld>
            <a:endParaRPr lang="en-US"/>
          </a:p>
        </p:txBody>
      </p:sp>
      <p:sp>
        <p:nvSpPr>
          <p:cNvPr id="6" name="Footer Placeholder 5">
            <a:extLst>
              <a:ext uri="{FF2B5EF4-FFF2-40B4-BE49-F238E27FC236}">
                <a16:creationId xmlns:a16="http://schemas.microsoft.com/office/drawing/2014/main" id="{677AD057-171E-431D-8A1A-0D501E9BDD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0D7DB4-DEB6-4CFF-AFE0-E20659E7800A}"/>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3877278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866D3-39C2-4A09-A89F-DEA184E214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F6A983-56D6-4DBF-9D12-FD2C5FA3C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CA2D0D-41B0-4EF5-84D8-5554C54399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06390B-6A88-453E-8D23-5D0D704925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A2C78A-1944-44E1-B734-BE9D79D54C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B8B7BC-69AB-45AC-901A-ECBAE3063291}"/>
              </a:ext>
            </a:extLst>
          </p:cNvPr>
          <p:cNvSpPr>
            <a:spLocks noGrp="1"/>
          </p:cNvSpPr>
          <p:nvPr>
            <p:ph type="dt" sz="half" idx="10"/>
          </p:nvPr>
        </p:nvSpPr>
        <p:spPr/>
        <p:txBody>
          <a:bodyPr/>
          <a:lstStyle/>
          <a:p>
            <a:fld id="{85F81C98-0FB6-4AC9-8F8A-0A46C9AA05A1}" type="datetime1">
              <a:rPr lang="en-US" smtClean="0"/>
              <a:t>9/30/2020</a:t>
            </a:fld>
            <a:endParaRPr lang="en-US"/>
          </a:p>
        </p:txBody>
      </p:sp>
      <p:sp>
        <p:nvSpPr>
          <p:cNvPr id="8" name="Footer Placeholder 7">
            <a:extLst>
              <a:ext uri="{FF2B5EF4-FFF2-40B4-BE49-F238E27FC236}">
                <a16:creationId xmlns:a16="http://schemas.microsoft.com/office/drawing/2014/main" id="{0A1DE983-4C6D-42C5-B201-6A70C982F5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F0E74A-1DBD-436A-8F67-9CA66082F4A9}"/>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2352777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B20F4-CC5C-4AE4-AC58-CB03A6E0FC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AC2343-CC6B-4B50-8778-4D4630A2F94B}"/>
              </a:ext>
            </a:extLst>
          </p:cNvPr>
          <p:cNvSpPr>
            <a:spLocks noGrp="1"/>
          </p:cNvSpPr>
          <p:nvPr>
            <p:ph type="dt" sz="half" idx="10"/>
          </p:nvPr>
        </p:nvSpPr>
        <p:spPr/>
        <p:txBody>
          <a:bodyPr/>
          <a:lstStyle/>
          <a:p>
            <a:fld id="{7F5FEDCE-07C9-431B-822F-DF4769919F95}" type="datetime1">
              <a:rPr lang="en-US" smtClean="0"/>
              <a:t>9/30/2020</a:t>
            </a:fld>
            <a:endParaRPr lang="en-US"/>
          </a:p>
        </p:txBody>
      </p:sp>
      <p:sp>
        <p:nvSpPr>
          <p:cNvPr id="4" name="Footer Placeholder 3">
            <a:extLst>
              <a:ext uri="{FF2B5EF4-FFF2-40B4-BE49-F238E27FC236}">
                <a16:creationId xmlns:a16="http://schemas.microsoft.com/office/drawing/2014/main" id="{531242BD-0165-468E-8B02-CC7B653606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D22E89-48EE-4C0D-9A48-92C7388F0F80}"/>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4224219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65DD02-4F48-42B9-A275-1D95A1812849}"/>
              </a:ext>
            </a:extLst>
          </p:cNvPr>
          <p:cNvSpPr>
            <a:spLocks noGrp="1"/>
          </p:cNvSpPr>
          <p:nvPr>
            <p:ph type="dt" sz="half" idx="10"/>
          </p:nvPr>
        </p:nvSpPr>
        <p:spPr/>
        <p:txBody>
          <a:bodyPr/>
          <a:lstStyle/>
          <a:p>
            <a:fld id="{3F88B480-0D08-4BAA-BDFD-DFFA101AA286}" type="datetime1">
              <a:rPr lang="en-US" smtClean="0"/>
              <a:t>9/30/2020</a:t>
            </a:fld>
            <a:endParaRPr lang="en-US"/>
          </a:p>
        </p:txBody>
      </p:sp>
      <p:sp>
        <p:nvSpPr>
          <p:cNvPr id="3" name="Footer Placeholder 2">
            <a:extLst>
              <a:ext uri="{FF2B5EF4-FFF2-40B4-BE49-F238E27FC236}">
                <a16:creationId xmlns:a16="http://schemas.microsoft.com/office/drawing/2014/main" id="{6B172AAB-73DD-4DA9-97D7-A151CBE37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86E34B-6552-40A0-AB7D-CAD77797AF28}"/>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1894546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ADD8-1A05-48B7-9415-B473EFB040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F064B9-6471-405E-8F31-86F3AE328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A36635-DC0F-41FA-ABBE-23D2BE7AC2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EBE7C7-0ADE-4E8E-A298-65C04C49DED5}"/>
              </a:ext>
            </a:extLst>
          </p:cNvPr>
          <p:cNvSpPr>
            <a:spLocks noGrp="1"/>
          </p:cNvSpPr>
          <p:nvPr>
            <p:ph type="dt" sz="half" idx="10"/>
          </p:nvPr>
        </p:nvSpPr>
        <p:spPr/>
        <p:txBody>
          <a:bodyPr/>
          <a:lstStyle/>
          <a:p>
            <a:fld id="{829031C9-E234-4A93-937B-85D10EC55A85}" type="datetime1">
              <a:rPr lang="en-US" smtClean="0"/>
              <a:t>9/30/2020</a:t>
            </a:fld>
            <a:endParaRPr lang="en-US"/>
          </a:p>
        </p:txBody>
      </p:sp>
      <p:sp>
        <p:nvSpPr>
          <p:cNvPr id="6" name="Footer Placeholder 5">
            <a:extLst>
              <a:ext uri="{FF2B5EF4-FFF2-40B4-BE49-F238E27FC236}">
                <a16:creationId xmlns:a16="http://schemas.microsoft.com/office/drawing/2014/main" id="{1A132DED-F711-4F87-A9C8-B93CD6B63D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956ED-F5D6-4687-B8D2-931DA16AE3B6}"/>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309073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77E92-4148-4B2F-B8F1-9F667D2102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ADFC33-0EF8-4BF0-B565-67EBDCF32B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4899E8-8007-4D23-BDA4-F3739B3E4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D5E17-456D-4646-A9C2-74CECB4B5206}"/>
              </a:ext>
            </a:extLst>
          </p:cNvPr>
          <p:cNvSpPr>
            <a:spLocks noGrp="1"/>
          </p:cNvSpPr>
          <p:nvPr>
            <p:ph type="dt" sz="half" idx="10"/>
          </p:nvPr>
        </p:nvSpPr>
        <p:spPr/>
        <p:txBody>
          <a:bodyPr/>
          <a:lstStyle/>
          <a:p>
            <a:fld id="{C8B6EF7A-637B-46ED-B587-96ACB9911E4C}" type="datetime1">
              <a:rPr lang="en-US" smtClean="0"/>
              <a:t>9/30/2020</a:t>
            </a:fld>
            <a:endParaRPr lang="en-US"/>
          </a:p>
        </p:txBody>
      </p:sp>
      <p:sp>
        <p:nvSpPr>
          <p:cNvPr id="6" name="Footer Placeholder 5">
            <a:extLst>
              <a:ext uri="{FF2B5EF4-FFF2-40B4-BE49-F238E27FC236}">
                <a16:creationId xmlns:a16="http://schemas.microsoft.com/office/drawing/2014/main" id="{6BC91FF6-DC01-45DA-8085-309269B477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2C2988-C200-47AC-A604-15B5439FA207}"/>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3686494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A248-D40A-435B-AE77-BE548EBC91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87E644-2196-4BA8-B602-D476858614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DAD-4BB1-4F21-B4FA-A5B58065CD35}"/>
              </a:ext>
            </a:extLst>
          </p:cNvPr>
          <p:cNvSpPr>
            <a:spLocks noGrp="1"/>
          </p:cNvSpPr>
          <p:nvPr>
            <p:ph type="dt" sz="half" idx="10"/>
          </p:nvPr>
        </p:nvSpPr>
        <p:spPr/>
        <p:txBody>
          <a:bodyPr/>
          <a:lstStyle/>
          <a:p>
            <a:fld id="{67F69B14-81C2-454B-A420-19584AF075CF}" type="datetime1">
              <a:rPr lang="en-US" smtClean="0"/>
              <a:t>9/30/2020</a:t>
            </a:fld>
            <a:endParaRPr lang="en-US"/>
          </a:p>
        </p:txBody>
      </p:sp>
      <p:sp>
        <p:nvSpPr>
          <p:cNvPr id="5" name="Footer Placeholder 4">
            <a:extLst>
              <a:ext uri="{FF2B5EF4-FFF2-40B4-BE49-F238E27FC236}">
                <a16:creationId xmlns:a16="http://schemas.microsoft.com/office/drawing/2014/main" id="{367D0293-1887-4823-A352-21EF3BDFB6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8F6BFD-5552-4F7B-833A-D4F84718815D}"/>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782312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2A516F-E26D-4B90-832F-B984CB303C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2677E6-633F-4FE7-9103-E35C13C2CD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F204D4-A1DF-4DC5-AED4-22CAD1CEAE13}"/>
              </a:ext>
            </a:extLst>
          </p:cNvPr>
          <p:cNvSpPr>
            <a:spLocks noGrp="1"/>
          </p:cNvSpPr>
          <p:nvPr>
            <p:ph type="dt" sz="half" idx="10"/>
          </p:nvPr>
        </p:nvSpPr>
        <p:spPr/>
        <p:txBody>
          <a:bodyPr/>
          <a:lstStyle/>
          <a:p>
            <a:fld id="{12BEB4D2-951F-450A-8607-5FF1BAFD456A}" type="datetime1">
              <a:rPr lang="en-US" smtClean="0"/>
              <a:t>9/30/2020</a:t>
            </a:fld>
            <a:endParaRPr lang="en-US"/>
          </a:p>
        </p:txBody>
      </p:sp>
      <p:sp>
        <p:nvSpPr>
          <p:cNvPr id="5" name="Footer Placeholder 4">
            <a:extLst>
              <a:ext uri="{FF2B5EF4-FFF2-40B4-BE49-F238E27FC236}">
                <a16:creationId xmlns:a16="http://schemas.microsoft.com/office/drawing/2014/main" id="{8AEB434D-3B31-4328-96DB-B6A19DBB98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355262-2941-471B-A206-552ED9ECDE6F}"/>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38799667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29187-3CF8-4220-8DDC-45F6ED2846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7AA348-C382-4C6E-A495-4F1BF30DCB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3A50D5-376B-4312-BDB5-50D9C51679BA}"/>
              </a:ext>
            </a:extLst>
          </p:cNvPr>
          <p:cNvSpPr>
            <a:spLocks noGrp="1"/>
          </p:cNvSpPr>
          <p:nvPr>
            <p:ph type="dt" sz="half" idx="10"/>
          </p:nvPr>
        </p:nvSpPr>
        <p:spPr/>
        <p:txBody>
          <a:bodyPr/>
          <a:lstStyle/>
          <a:p>
            <a:fld id="{917C5482-8B1D-46A7-BAC3-65090E4F3C81}" type="datetime1">
              <a:rPr lang="en-US" smtClean="0"/>
              <a:t>9/30/2020</a:t>
            </a:fld>
            <a:endParaRPr lang="en-US"/>
          </a:p>
        </p:txBody>
      </p:sp>
      <p:sp>
        <p:nvSpPr>
          <p:cNvPr id="5" name="Footer Placeholder 4">
            <a:extLst>
              <a:ext uri="{FF2B5EF4-FFF2-40B4-BE49-F238E27FC236}">
                <a16:creationId xmlns:a16="http://schemas.microsoft.com/office/drawing/2014/main" id="{E441586A-2631-41C2-A8A9-6037C15A7D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CE65F-DB51-46BB-B3BC-C7D828D49F1E}"/>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6829120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E23E7-12AB-43DB-9C3E-3C74204E7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A5F998-5863-4B9B-969D-6C1B32687E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DF02DF-B3AC-486D-AB5E-7A93C212F343}"/>
              </a:ext>
            </a:extLst>
          </p:cNvPr>
          <p:cNvSpPr>
            <a:spLocks noGrp="1"/>
          </p:cNvSpPr>
          <p:nvPr>
            <p:ph type="dt" sz="half" idx="10"/>
          </p:nvPr>
        </p:nvSpPr>
        <p:spPr/>
        <p:txBody>
          <a:bodyPr/>
          <a:lstStyle/>
          <a:p>
            <a:fld id="{FF20FE1A-E354-45D1-91FB-18844E0E9637}" type="datetime1">
              <a:rPr lang="en-US" smtClean="0"/>
              <a:t>9/30/2020</a:t>
            </a:fld>
            <a:endParaRPr lang="en-US"/>
          </a:p>
        </p:txBody>
      </p:sp>
      <p:sp>
        <p:nvSpPr>
          <p:cNvPr id="5" name="Footer Placeholder 4">
            <a:extLst>
              <a:ext uri="{FF2B5EF4-FFF2-40B4-BE49-F238E27FC236}">
                <a16:creationId xmlns:a16="http://schemas.microsoft.com/office/drawing/2014/main" id="{F05B64D5-CD33-486A-9BE1-2AB2ACF48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3806DE-B6FA-4F13-B976-379CE3E7F289}"/>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68461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F0166F-4EEA-4568-BF77-4F0718400DF6}" type="datetime1">
              <a:rPr lang="en-US" sz="1400" kern="0" smtClean="0">
                <a:solidFill>
                  <a:srgbClr val="000000"/>
                </a:solidFill>
                <a:cs typeface="Arial"/>
                <a:sym typeface="Arial"/>
              </a:rPr>
              <a:t>9/30/2020</a:t>
            </a:fld>
            <a:endParaRPr lang="en-US" sz="1400" kern="0">
              <a:solidFill>
                <a:srgbClr val="000000"/>
              </a:solidFill>
              <a:cs typeface="Arial"/>
              <a:sym typeface="Aria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sz="1400" kern="0">
              <a:solidFill>
                <a:srgbClr val="000000"/>
              </a:solidFill>
              <a:cs typeface="Arial"/>
              <a:sym typeface="Aria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E0931B3-117E-4DB7-B6EC-1A546D922F6C}" type="slidenum">
              <a:rPr lang="en-US" sz="1400" kern="0">
                <a:solidFill>
                  <a:srgbClr val="000000"/>
                </a:solidFill>
                <a:cs typeface="Arial"/>
                <a:sym typeface="Arial"/>
              </a:rPr>
              <a:pPr/>
              <a:t>‹#›</a:t>
            </a:fld>
            <a:endParaRPr lang="en-US" sz="1400" kern="0">
              <a:solidFill>
                <a:srgbClr val="000000"/>
              </a:solidFill>
              <a:cs typeface="Arial"/>
              <a:sym typeface="Arial"/>
            </a:endParaRPr>
          </a:p>
        </p:txBody>
      </p:sp>
    </p:spTree>
    <p:extLst>
      <p:ext uri="{BB962C8B-B14F-4D97-AF65-F5344CB8AC3E}">
        <p14:creationId xmlns:p14="http://schemas.microsoft.com/office/powerpoint/2010/main" val="39757517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02FA0-08CC-4F67-BA51-129CC4D75D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DE531D-189A-405F-BF3A-D19A448478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3B4995-26D7-403F-9688-D10900112BCC}"/>
              </a:ext>
            </a:extLst>
          </p:cNvPr>
          <p:cNvSpPr>
            <a:spLocks noGrp="1"/>
          </p:cNvSpPr>
          <p:nvPr>
            <p:ph type="dt" sz="half" idx="10"/>
          </p:nvPr>
        </p:nvSpPr>
        <p:spPr/>
        <p:txBody>
          <a:bodyPr/>
          <a:lstStyle/>
          <a:p>
            <a:fld id="{69DDA89E-C6D2-4064-B506-7D93EB711941}" type="datetime1">
              <a:rPr lang="en-US" smtClean="0"/>
              <a:t>9/30/2020</a:t>
            </a:fld>
            <a:endParaRPr lang="en-US"/>
          </a:p>
        </p:txBody>
      </p:sp>
      <p:sp>
        <p:nvSpPr>
          <p:cNvPr id="5" name="Footer Placeholder 4">
            <a:extLst>
              <a:ext uri="{FF2B5EF4-FFF2-40B4-BE49-F238E27FC236}">
                <a16:creationId xmlns:a16="http://schemas.microsoft.com/office/drawing/2014/main" id="{70450062-B241-4D7F-836C-CFAD320D8C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895C8-19AF-4ECF-A170-C9088A90B693}"/>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15432515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44998-1A0A-4DA0-996B-431F9B3A09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9CE08B-8926-44EE-8625-008DE318A2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A794CC-C295-43E8-9799-8E6DA45B32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994EC8-FC2A-4408-8814-D1D9E210E005}"/>
              </a:ext>
            </a:extLst>
          </p:cNvPr>
          <p:cNvSpPr>
            <a:spLocks noGrp="1"/>
          </p:cNvSpPr>
          <p:nvPr>
            <p:ph type="dt" sz="half" idx="10"/>
          </p:nvPr>
        </p:nvSpPr>
        <p:spPr/>
        <p:txBody>
          <a:bodyPr/>
          <a:lstStyle/>
          <a:p>
            <a:fld id="{88FB1968-125D-4439-BB70-AC1844344A5E}" type="datetime1">
              <a:rPr lang="en-US" smtClean="0"/>
              <a:t>9/30/2020</a:t>
            </a:fld>
            <a:endParaRPr lang="en-US"/>
          </a:p>
        </p:txBody>
      </p:sp>
      <p:sp>
        <p:nvSpPr>
          <p:cNvPr id="6" name="Footer Placeholder 5">
            <a:extLst>
              <a:ext uri="{FF2B5EF4-FFF2-40B4-BE49-F238E27FC236}">
                <a16:creationId xmlns:a16="http://schemas.microsoft.com/office/drawing/2014/main" id="{DEF377BE-4E9A-4248-AB43-519F6F8D3C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E0D010-D8BD-4D70-A0C6-F1516AA0080C}"/>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41071261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9DD-B068-46C2-8BC0-E1C4E522D8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40B094-4AA6-4C6C-A0AC-34B88D281E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A204D6-3446-43E9-B884-45F54E8F43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5D3019-6D50-456C-9CF0-84FAFAF497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ADB3A6-9FDC-4696-8A24-1641BD5ADB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20B622-E713-4A0A-A7E1-075F0D4919C8}"/>
              </a:ext>
            </a:extLst>
          </p:cNvPr>
          <p:cNvSpPr>
            <a:spLocks noGrp="1"/>
          </p:cNvSpPr>
          <p:nvPr>
            <p:ph type="dt" sz="half" idx="10"/>
          </p:nvPr>
        </p:nvSpPr>
        <p:spPr/>
        <p:txBody>
          <a:bodyPr/>
          <a:lstStyle/>
          <a:p>
            <a:fld id="{0C6B6DB1-6153-4979-AADA-02C4665FFAA9}" type="datetime1">
              <a:rPr lang="en-US" smtClean="0"/>
              <a:t>9/30/2020</a:t>
            </a:fld>
            <a:endParaRPr lang="en-US"/>
          </a:p>
        </p:txBody>
      </p:sp>
      <p:sp>
        <p:nvSpPr>
          <p:cNvPr id="8" name="Footer Placeholder 7">
            <a:extLst>
              <a:ext uri="{FF2B5EF4-FFF2-40B4-BE49-F238E27FC236}">
                <a16:creationId xmlns:a16="http://schemas.microsoft.com/office/drawing/2014/main" id="{C822E22A-F85E-4D53-8126-0EF2FB2B26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C021D5-03EC-43E7-9D6E-E0480EBCAA82}"/>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95513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232E7-54A4-4ABC-8C39-47CE85D12F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111DFC-4841-4801-8CDD-15D904102C27}"/>
              </a:ext>
            </a:extLst>
          </p:cNvPr>
          <p:cNvSpPr>
            <a:spLocks noGrp="1"/>
          </p:cNvSpPr>
          <p:nvPr>
            <p:ph type="dt" sz="half" idx="10"/>
          </p:nvPr>
        </p:nvSpPr>
        <p:spPr/>
        <p:txBody>
          <a:bodyPr/>
          <a:lstStyle/>
          <a:p>
            <a:fld id="{082AF082-0620-4519-9E96-96600A48C438}" type="datetime1">
              <a:rPr lang="en-US" smtClean="0"/>
              <a:t>9/30/2020</a:t>
            </a:fld>
            <a:endParaRPr lang="en-US"/>
          </a:p>
        </p:txBody>
      </p:sp>
      <p:sp>
        <p:nvSpPr>
          <p:cNvPr id="4" name="Footer Placeholder 3">
            <a:extLst>
              <a:ext uri="{FF2B5EF4-FFF2-40B4-BE49-F238E27FC236}">
                <a16:creationId xmlns:a16="http://schemas.microsoft.com/office/drawing/2014/main" id="{248A8227-90DE-42A4-A8D7-240585B097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865F10-DBA9-4A3B-9C69-8F43F238C4C3}"/>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8902816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3D718F-623F-4233-B055-881ECD44747F}"/>
              </a:ext>
            </a:extLst>
          </p:cNvPr>
          <p:cNvSpPr>
            <a:spLocks noGrp="1"/>
          </p:cNvSpPr>
          <p:nvPr>
            <p:ph type="dt" sz="half" idx="10"/>
          </p:nvPr>
        </p:nvSpPr>
        <p:spPr/>
        <p:txBody>
          <a:bodyPr/>
          <a:lstStyle/>
          <a:p>
            <a:fld id="{358428CA-CF5C-4E8E-BC41-E660CCED0489}" type="datetime1">
              <a:rPr lang="en-US" smtClean="0"/>
              <a:t>9/30/2020</a:t>
            </a:fld>
            <a:endParaRPr lang="en-US"/>
          </a:p>
        </p:txBody>
      </p:sp>
      <p:sp>
        <p:nvSpPr>
          <p:cNvPr id="3" name="Footer Placeholder 2">
            <a:extLst>
              <a:ext uri="{FF2B5EF4-FFF2-40B4-BE49-F238E27FC236}">
                <a16:creationId xmlns:a16="http://schemas.microsoft.com/office/drawing/2014/main" id="{E0F6DDD4-9874-438C-87E8-E624CAC7E6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7E4B3E-DEEA-408A-B96E-BAE084A14C6D}"/>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35558064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DD904-7A22-4B2C-A0A7-7377AC814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C82CE8-134D-4E7B-B617-EEE14E8808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B7B7FC-EA7A-4B79-BAA8-BEABAB9A2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723D36-B99A-4599-980D-065D866D92B5}"/>
              </a:ext>
            </a:extLst>
          </p:cNvPr>
          <p:cNvSpPr>
            <a:spLocks noGrp="1"/>
          </p:cNvSpPr>
          <p:nvPr>
            <p:ph type="dt" sz="half" idx="10"/>
          </p:nvPr>
        </p:nvSpPr>
        <p:spPr/>
        <p:txBody>
          <a:bodyPr/>
          <a:lstStyle/>
          <a:p>
            <a:fld id="{41711366-B3A9-4152-AB91-5F4F67372284}" type="datetime1">
              <a:rPr lang="en-US" smtClean="0"/>
              <a:t>9/30/2020</a:t>
            </a:fld>
            <a:endParaRPr lang="en-US"/>
          </a:p>
        </p:txBody>
      </p:sp>
      <p:sp>
        <p:nvSpPr>
          <p:cNvPr id="6" name="Footer Placeholder 5">
            <a:extLst>
              <a:ext uri="{FF2B5EF4-FFF2-40B4-BE49-F238E27FC236}">
                <a16:creationId xmlns:a16="http://schemas.microsoft.com/office/drawing/2014/main" id="{744D4C5B-1B37-45AD-8793-F470FB7142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576FA-A5DE-4B52-B1C7-B2BD05A21196}"/>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12403353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0CD9A-1CEE-4944-B4D3-FD7682F53E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2E6B8-2533-4AC5-A773-A835C65E55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08C77B-7AAA-4CF3-A8DD-4A9603ACA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51EB79-1280-4C42-B704-7CB17BDA3C47}"/>
              </a:ext>
            </a:extLst>
          </p:cNvPr>
          <p:cNvSpPr>
            <a:spLocks noGrp="1"/>
          </p:cNvSpPr>
          <p:nvPr>
            <p:ph type="dt" sz="half" idx="10"/>
          </p:nvPr>
        </p:nvSpPr>
        <p:spPr/>
        <p:txBody>
          <a:bodyPr/>
          <a:lstStyle/>
          <a:p>
            <a:fld id="{0CCDE376-02AA-402C-B1D1-A3CA91F534A3}" type="datetime1">
              <a:rPr lang="en-US" smtClean="0"/>
              <a:t>9/30/2020</a:t>
            </a:fld>
            <a:endParaRPr lang="en-US"/>
          </a:p>
        </p:txBody>
      </p:sp>
      <p:sp>
        <p:nvSpPr>
          <p:cNvPr id="6" name="Footer Placeholder 5">
            <a:extLst>
              <a:ext uri="{FF2B5EF4-FFF2-40B4-BE49-F238E27FC236}">
                <a16:creationId xmlns:a16="http://schemas.microsoft.com/office/drawing/2014/main" id="{537836F4-A5BD-4EE2-8C28-66549D7FF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6E771E-27EB-4740-8968-85010F80C59F}"/>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13924442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36337-6339-4024-8C9A-44A295CA0B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AF8B15-A24E-45E2-A16B-1822B3AC11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CA742-0832-457F-B7C0-BF4FA9AC582F}"/>
              </a:ext>
            </a:extLst>
          </p:cNvPr>
          <p:cNvSpPr>
            <a:spLocks noGrp="1"/>
          </p:cNvSpPr>
          <p:nvPr>
            <p:ph type="dt" sz="half" idx="10"/>
          </p:nvPr>
        </p:nvSpPr>
        <p:spPr/>
        <p:txBody>
          <a:bodyPr/>
          <a:lstStyle/>
          <a:p>
            <a:fld id="{2BAFF155-0C4B-400F-9603-AAFB87B8DE06}" type="datetime1">
              <a:rPr lang="en-US" smtClean="0"/>
              <a:t>9/30/2020</a:t>
            </a:fld>
            <a:endParaRPr lang="en-US"/>
          </a:p>
        </p:txBody>
      </p:sp>
      <p:sp>
        <p:nvSpPr>
          <p:cNvPr id="5" name="Footer Placeholder 4">
            <a:extLst>
              <a:ext uri="{FF2B5EF4-FFF2-40B4-BE49-F238E27FC236}">
                <a16:creationId xmlns:a16="http://schemas.microsoft.com/office/drawing/2014/main" id="{EFDE7779-F922-4B82-B694-8984118C4E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D6092-336B-4438-8A52-D2215D3246C0}"/>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1351867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548AED-346A-491A-99C3-182D3CB2A2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707262-0EF2-497C-B2F6-CDF8BA8FBF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D06534-5C14-4E7A-9B62-881B4B6E76BD}"/>
              </a:ext>
            </a:extLst>
          </p:cNvPr>
          <p:cNvSpPr>
            <a:spLocks noGrp="1"/>
          </p:cNvSpPr>
          <p:nvPr>
            <p:ph type="dt" sz="half" idx="10"/>
          </p:nvPr>
        </p:nvSpPr>
        <p:spPr/>
        <p:txBody>
          <a:bodyPr/>
          <a:lstStyle/>
          <a:p>
            <a:fld id="{DDA94252-7BC0-43AE-9403-4E548027B6DA}" type="datetime1">
              <a:rPr lang="en-US" smtClean="0"/>
              <a:t>9/30/2020</a:t>
            </a:fld>
            <a:endParaRPr lang="en-US"/>
          </a:p>
        </p:txBody>
      </p:sp>
      <p:sp>
        <p:nvSpPr>
          <p:cNvPr id="5" name="Footer Placeholder 4">
            <a:extLst>
              <a:ext uri="{FF2B5EF4-FFF2-40B4-BE49-F238E27FC236}">
                <a16:creationId xmlns:a16="http://schemas.microsoft.com/office/drawing/2014/main" id="{6399AA63-8B3C-4719-B675-0A4703303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C8EC7-FC94-4D57-83A2-D2DF1C8893F7}"/>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38353053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F76C5-8297-4EED-B204-DACB82D90D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C88077-B011-441F-BCBD-A15A86AF66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D53BAE-191C-4389-BD42-C9FD74292156}"/>
              </a:ext>
            </a:extLst>
          </p:cNvPr>
          <p:cNvSpPr>
            <a:spLocks noGrp="1"/>
          </p:cNvSpPr>
          <p:nvPr>
            <p:ph type="dt" sz="half" idx="10"/>
          </p:nvPr>
        </p:nvSpPr>
        <p:spPr/>
        <p:txBody>
          <a:bodyPr/>
          <a:lstStyle/>
          <a:p>
            <a:fld id="{678665A1-99B4-4138-AD0F-59F0E4D2F554}" type="datetime1">
              <a:rPr lang="en-US" smtClean="0"/>
              <a:t>9/30/2020</a:t>
            </a:fld>
            <a:endParaRPr lang="en-US"/>
          </a:p>
        </p:txBody>
      </p:sp>
      <p:sp>
        <p:nvSpPr>
          <p:cNvPr id="5" name="Footer Placeholder 4">
            <a:extLst>
              <a:ext uri="{FF2B5EF4-FFF2-40B4-BE49-F238E27FC236}">
                <a16:creationId xmlns:a16="http://schemas.microsoft.com/office/drawing/2014/main" id="{DE29AC09-52C6-4F62-8116-9EA525645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EAFD5A-BA46-466B-B4E4-C5EE2DB0FEE6}"/>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1269442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0D6B1-FA0B-48E2-BC8A-E569CBF6BF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C580CF-EA78-4776-9A83-AF4260883F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A554D7-BB4D-4DA5-9FDD-14A2646DB3C9}"/>
              </a:ext>
            </a:extLst>
          </p:cNvPr>
          <p:cNvSpPr>
            <a:spLocks noGrp="1"/>
          </p:cNvSpPr>
          <p:nvPr>
            <p:ph type="dt" sz="half" idx="10"/>
          </p:nvPr>
        </p:nvSpPr>
        <p:spPr/>
        <p:txBody>
          <a:bodyPr/>
          <a:lstStyle/>
          <a:p>
            <a:fld id="{7EE1A2C6-DD96-4B2C-93EB-C00CA94C1321}" type="datetime1">
              <a:rPr lang="en-US" smtClean="0"/>
              <a:t>9/30/2020</a:t>
            </a:fld>
            <a:endParaRPr lang="en-US"/>
          </a:p>
        </p:txBody>
      </p:sp>
      <p:sp>
        <p:nvSpPr>
          <p:cNvPr id="5" name="Footer Placeholder 4">
            <a:extLst>
              <a:ext uri="{FF2B5EF4-FFF2-40B4-BE49-F238E27FC236}">
                <a16:creationId xmlns:a16="http://schemas.microsoft.com/office/drawing/2014/main" id="{74E59430-5175-4DCD-B34F-1369947D2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719D8-2040-42B1-91B9-BD1B074FACD2}"/>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17923457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39FC7-282C-4C93-806D-82391BFFE7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39C982-FB05-467C-B6ED-251E62F10E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31B5C6-376B-457B-9205-D2DDC50F3AEB}"/>
              </a:ext>
            </a:extLst>
          </p:cNvPr>
          <p:cNvSpPr>
            <a:spLocks noGrp="1"/>
          </p:cNvSpPr>
          <p:nvPr>
            <p:ph type="dt" sz="half" idx="10"/>
          </p:nvPr>
        </p:nvSpPr>
        <p:spPr/>
        <p:txBody>
          <a:bodyPr/>
          <a:lstStyle/>
          <a:p>
            <a:fld id="{D482B5B0-DD98-42E7-997D-AAF2F8A37BF5}" type="datetime1">
              <a:rPr lang="en-US" smtClean="0"/>
              <a:t>9/30/2020</a:t>
            </a:fld>
            <a:endParaRPr lang="en-US"/>
          </a:p>
        </p:txBody>
      </p:sp>
      <p:sp>
        <p:nvSpPr>
          <p:cNvPr id="5" name="Footer Placeholder 4">
            <a:extLst>
              <a:ext uri="{FF2B5EF4-FFF2-40B4-BE49-F238E27FC236}">
                <a16:creationId xmlns:a16="http://schemas.microsoft.com/office/drawing/2014/main" id="{855C8BE8-DD00-4574-BFDC-FA8405D7F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39748-6B56-42B5-8970-8523D30B1D5A}"/>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1884974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2882-21E0-4A11-93A7-4A48A4E74E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535BDE-4C15-4213-AD6E-8A2BA9D7B0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0E6B5D-0544-40C9-874A-BE51CC616460}"/>
              </a:ext>
            </a:extLst>
          </p:cNvPr>
          <p:cNvSpPr>
            <a:spLocks noGrp="1"/>
          </p:cNvSpPr>
          <p:nvPr>
            <p:ph type="dt" sz="half" idx="10"/>
          </p:nvPr>
        </p:nvSpPr>
        <p:spPr/>
        <p:txBody>
          <a:bodyPr/>
          <a:lstStyle/>
          <a:p>
            <a:fld id="{EEA97D48-3A35-4081-B845-C25DE254F776}" type="datetime1">
              <a:rPr lang="en-US" smtClean="0"/>
              <a:t>9/30/2020</a:t>
            </a:fld>
            <a:endParaRPr lang="en-US"/>
          </a:p>
        </p:txBody>
      </p:sp>
      <p:sp>
        <p:nvSpPr>
          <p:cNvPr id="5" name="Footer Placeholder 4">
            <a:extLst>
              <a:ext uri="{FF2B5EF4-FFF2-40B4-BE49-F238E27FC236}">
                <a16:creationId xmlns:a16="http://schemas.microsoft.com/office/drawing/2014/main" id="{E06BFD25-03DF-46A1-A51C-DA1272C58B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491E3-FA1C-4227-8B24-29CBB1292AB4}"/>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5653807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F6D0-6C19-40B4-B8A6-FA8A8F9302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A7231E-B625-448A-86C4-834ABCFE92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2255F6-2BA0-4F33-A1E8-787FF1CF2B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427AAF-684A-485A-9CB9-4500274F7F4E}"/>
              </a:ext>
            </a:extLst>
          </p:cNvPr>
          <p:cNvSpPr>
            <a:spLocks noGrp="1"/>
          </p:cNvSpPr>
          <p:nvPr>
            <p:ph type="dt" sz="half" idx="10"/>
          </p:nvPr>
        </p:nvSpPr>
        <p:spPr/>
        <p:txBody>
          <a:bodyPr/>
          <a:lstStyle/>
          <a:p>
            <a:fld id="{B6D4EEE9-2698-4BF9-AE75-18FBF6ADABC0}" type="datetime1">
              <a:rPr lang="en-US" smtClean="0"/>
              <a:t>9/30/2020</a:t>
            </a:fld>
            <a:endParaRPr lang="en-US"/>
          </a:p>
        </p:txBody>
      </p:sp>
      <p:sp>
        <p:nvSpPr>
          <p:cNvPr id="6" name="Footer Placeholder 5">
            <a:extLst>
              <a:ext uri="{FF2B5EF4-FFF2-40B4-BE49-F238E27FC236}">
                <a16:creationId xmlns:a16="http://schemas.microsoft.com/office/drawing/2014/main" id="{8F4DAA0C-143B-419B-94B0-76EAD307D2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5AFA62-82A2-451F-ADB7-C6BA2294712C}"/>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21695224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9FE6-1B12-4176-8200-238D9088A1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5DF5D-BBE9-43BC-A60C-F43D26059E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4C5F17-90E0-4CC6-B703-94E301D426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125CB2-A556-4F40-9486-4F47B9D011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F3A531-D1DC-4118-B634-5DBD94E90F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218D3F-A8BE-4E23-867A-31A9B8C6A5B9}"/>
              </a:ext>
            </a:extLst>
          </p:cNvPr>
          <p:cNvSpPr>
            <a:spLocks noGrp="1"/>
          </p:cNvSpPr>
          <p:nvPr>
            <p:ph type="dt" sz="half" idx="10"/>
          </p:nvPr>
        </p:nvSpPr>
        <p:spPr/>
        <p:txBody>
          <a:bodyPr/>
          <a:lstStyle/>
          <a:p>
            <a:fld id="{07E51317-0EDF-401E-858E-A284497882D2}" type="datetime1">
              <a:rPr lang="en-US" smtClean="0"/>
              <a:t>9/30/2020</a:t>
            </a:fld>
            <a:endParaRPr lang="en-US"/>
          </a:p>
        </p:txBody>
      </p:sp>
      <p:sp>
        <p:nvSpPr>
          <p:cNvPr id="8" name="Footer Placeholder 7">
            <a:extLst>
              <a:ext uri="{FF2B5EF4-FFF2-40B4-BE49-F238E27FC236}">
                <a16:creationId xmlns:a16="http://schemas.microsoft.com/office/drawing/2014/main" id="{846DA587-C4B8-486C-8532-AAB3439E22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C23245-1B5C-4953-9858-8576215AF85C}"/>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30231227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3E9A2-C226-467A-91C7-3A06353016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1821D5-964F-4587-A5DE-22E259AE1F87}"/>
              </a:ext>
            </a:extLst>
          </p:cNvPr>
          <p:cNvSpPr>
            <a:spLocks noGrp="1"/>
          </p:cNvSpPr>
          <p:nvPr>
            <p:ph type="dt" sz="half" idx="10"/>
          </p:nvPr>
        </p:nvSpPr>
        <p:spPr/>
        <p:txBody>
          <a:bodyPr/>
          <a:lstStyle/>
          <a:p>
            <a:fld id="{918C1F12-4649-4FA4-896F-1CDDC71C2F3E}" type="datetime1">
              <a:rPr lang="en-US" smtClean="0"/>
              <a:t>9/30/2020</a:t>
            </a:fld>
            <a:endParaRPr lang="en-US"/>
          </a:p>
        </p:txBody>
      </p:sp>
      <p:sp>
        <p:nvSpPr>
          <p:cNvPr id="4" name="Footer Placeholder 3">
            <a:extLst>
              <a:ext uri="{FF2B5EF4-FFF2-40B4-BE49-F238E27FC236}">
                <a16:creationId xmlns:a16="http://schemas.microsoft.com/office/drawing/2014/main" id="{D8DC1A02-2B6A-441F-9229-5FA2F4AD46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BFC241-4EB9-4E6C-BC97-198603459363}"/>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40013971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139217-21C5-466A-8142-B6768B3150DC}"/>
              </a:ext>
            </a:extLst>
          </p:cNvPr>
          <p:cNvSpPr>
            <a:spLocks noGrp="1"/>
          </p:cNvSpPr>
          <p:nvPr>
            <p:ph type="dt" sz="half" idx="10"/>
          </p:nvPr>
        </p:nvSpPr>
        <p:spPr/>
        <p:txBody>
          <a:bodyPr/>
          <a:lstStyle/>
          <a:p>
            <a:fld id="{9B726D91-4C30-4BD1-8689-3B85165F341A}" type="datetime1">
              <a:rPr lang="en-US" smtClean="0"/>
              <a:t>9/30/2020</a:t>
            </a:fld>
            <a:endParaRPr lang="en-US"/>
          </a:p>
        </p:txBody>
      </p:sp>
      <p:sp>
        <p:nvSpPr>
          <p:cNvPr id="3" name="Footer Placeholder 2">
            <a:extLst>
              <a:ext uri="{FF2B5EF4-FFF2-40B4-BE49-F238E27FC236}">
                <a16:creationId xmlns:a16="http://schemas.microsoft.com/office/drawing/2014/main" id="{0590C262-E253-488E-80A9-738482FBE8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DC8DDE-C4CA-4C72-854A-8778C95FA19B}"/>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3810942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678F-D144-4F6F-861B-F336171D99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B478BE-DD59-45DF-8B68-D31F11CAEE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2F7F6E-75F8-414B-8292-16CABA771B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417C3-13CB-49E5-B44A-F2E484175512}"/>
              </a:ext>
            </a:extLst>
          </p:cNvPr>
          <p:cNvSpPr>
            <a:spLocks noGrp="1"/>
          </p:cNvSpPr>
          <p:nvPr>
            <p:ph type="dt" sz="half" idx="10"/>
          </p:nvPr>
        </p:nvSpPr>
        <p:spPr/>
        <p:txBody>
          <a:bodyPr/>
          <a:lstStyle/>
          <a:p>
            <a:fld id="{3BF35A51-E62E-450A-A633-1D860102F2AA}" type="datetime1">
              <a:rPr lang="en-US" smtClean="0"/>
              <a:t>9/30/2020</a:t>
            </a:fld>
            <a:endParaRPr lang="en-US"/>
          </a:p>
        </p:txBody>
      </p:sp>
      <p:sp>
        <p:nvSpPr>
          <p:cNvPr id="6" name="Footer Placeholder 5">
            <a:extLst>
              <a:ext uri="{FF2B5EF4-FFF2-40B4-BE49-F238E27FC236}">
                <a16:creationId xmlns:a16="http://schemas.microsoft.com/office/drawing/2014/main" id="{52516E92-131B-41D2-BAAE-7B07529A6E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890958-FB9C-4CBE-91E0-68FF3B741FA0}"/>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11770520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FC5A3-2338-44E6-AC35-6FFA29BD98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2BC28D-1609-42C1-B8F6-5FE73232D0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03D50E-C9E5-4018-859B-1BD15C3D0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3DDE99-4E62-4C1F-B72C-2DCC774A3B49}"/>
              </a:ext>
            </a:extLst>
          </p:cNvPr>
          <p:cNvSpPr>
            <a:spLocks noGrp="1"/>
          </p:cNvSpPr>
          <p:nvPr>
            <p:ph type="dt" sz="half" idx="10"/>
          </p:nvPr>
        </p:nvSpPr>
        <p:spPr/>
        <p:txBody>
          <a:bodyPr/>
          <a:lstStyle/>
          <a:p>
            <a:fld id="{69E204E9-FA3B-4C6D-8FE7-823DF4FEA9CB}" type="datetime1">
              <a:rPr lang="en-US" smtClean="0"/>
              <a:t>9/30/2020</a:t>
            </a:fld>
            <a:endParaRPr lang="en-US"/>
          </a:p>
        </p:txBody>
      </p:sp>
      <p:sp>
        <p:nvSpPr>
          <p:cNvPr id="6" name="Footer Placeholder 5">
            <a:extLst>
              <a:ext uri="{FF2B5EF4-FFF2-40B4-BE49-F238E27FC236}">
                <a16:creationId xmlns:a16="http://schemas.microsoft.com/office/drawing/2014/main" id="{CE52A8C6-9BE8-4CA1-962C-1BB1995089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7CF2ED-4DBA-4D79-B5BD-B426062233F3}"/>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30449927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54D6-6670-4154-8D5B-35903D826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A17158-6B1D-4B30-AD9B-99E175C03E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26F2C-8532-400C-88E0-357420404446}"/>
              </a:ext>
            </a:extLst>
          </p:cNvPr>
          <p:cNvSpPr>
            <a:spLocks noGrp="1"/>
          </p:cNvSpPr>
          <p:nvPr>
            <p:ph type="dt" sz="half" idx="10"/>
          </p:nvPr>
        </p:nvSpPr>
        <p:spPr/>
        <p:txBody>
          <a:bodyPr/>
          <a:lstStyle/>
          <a:p>
            <a:fld id="{91C1E913-FF6A-4861-B708-EFDC91CBF80A}" type="datetime1">
              <a:rPr lang="en-US" smtClean="0"/>
              <a:t>9/30/2020</a:t>
            </a:fld>
            <a:endParaRPr lang="en-US"/>
          </a:p>
        </p:txBody>
      </p:sp>
      <p:sp>
        <p:nvSpPr>
          <p:cNvPr id="5" name="Footer Placeholder 4">
            <a:extLst>
              <a:ext uri="{FF2B5EF4-FFF2-40B4-BE49-F238E27FC236}">
                <a16:creationId xmlns:a16="http://schemas.microsoft.com/office/drawing/2014/main" id="{6325F92A-7BAF-4E5C-87F3-6BB75920C2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B01A1-E78B-4D59-A1C6-80EEA6256E59}"/>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36182423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FAD4A1-E29C-4D97-94C3-587734A1EA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4A1A50-E8AA-4131-9804-FB2AD2E687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8EC05-046A-4998-8416-2A0998835B42}"/>
              </a:ext>
            </a:extLst>
          </p:cNvPr>
          <p:cNvSpPr>
            <a:spLocks noGrp="1"/>
          </p:cNvSpPr>
          <p:nvPr>
            <p:ph type="dt" sz="half" idx="10"/>
          </p:nvPr>
        </p:nvSpPr>
        <p:spPr/>
        <p:txBody>
          <a:bodyPr/>
          <a:lstStyle/>
          <a:p>
            <a:fld id="{1CB537B2-FD8A-4543-8513-0AA125A9B212}" type="datetime1">
              <a:rPr lang="en-US" smtClean="0"/>
              <a:t>9/30/2020</a:t>
            </a:fld>
            <a:endParaRPr lang="en-US"/>
          </a:p>
        </p:txBody>
      </p:sp>
      <p:sp>
        <p:nvSpPr>
          <p:cNvPr id="5" name="Footer Placeholder 4">
            <a:extLst>
              <a:ext uri="{FF2B5EF4-FFF2-40B4-BE49-F238E27FC236}">
                <a16:creationId xmlns:a16="http://schemas.microsoft.com/office/drawing/2014/main" id="{A1253D6E-7B22-4FB1-9B4D-B9A56EFDC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35681-AE75-4F79-A616-8296B4CE21E3}"/>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77147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02F9F-9E3C-42BA-B88A-0844BC154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3D5256-A69D-4CF7-B86C-40E46FE5FE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E0282-42F1-4FFA-A6B0-866BA46BA294}"/>
              </a:ext>
            </a:extLst>
          </p:cNvPr>
          <p:cNvSpPr>
            <a:spLocks noGrp="1"/>
          </p:cNvSpPr>
          <p:nvPr>
            <p:ph type="dt" sz="half" idx="10"/>
          </p:nvPr>
        </p:nvSpPr>
        <p:spPr/>
        <p:txBody>
          <a:bodyPr/>
          <a:lstStyle/>
          <a:p>
            <a:fld id="{4B20A919-870F-4D61-8501-ED83BB038FD1}" type="datetime1">
              <a:rPr lang="en-US" smtClean="0"/>
              <a:t>9/30/2020</a:t>
            </a:fld>
            <a:endParaRPr lang="en-US"/>
          </a:p>
        </p:txBody>
      </p:sp>
      <p:sp>
        <p:nvSpPr>
          <p:cNvPr id="5" name="Footer Placeholder 4">
            <a:extLst>
              <a:ext uri="{FF2B5EF4-FFF2-40B4-BE49-F238E27FC236}">
                <a16:creationId xmlns:a16="http://schemas.microsoft.com/office/drawing/2014/main" id="{1B83E18D-83D4-44EF-AE3A-58BF528915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F638B-87CD-49DE-8DF6-2D7E5165F8EA}"/>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37798145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A5CD7-14D8-45BB-8D62-109EFF9C9E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679B55-A309-4376-B59F-AF9DEF7895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16A16D-0AD2-4C17-8212-0B589028FF5A}"/>
              </a:ext>
            </a:extLst>
          </p:cNvPr>
          <p:cNvSpPr>
            <a:spLocks noGrp="1"/>
          </p:cNvSpPr>
          <p:nvPr>
            <p:ph type="dt" sz="half" idx="10"/>
          </p:nvPr>
        </p:nvSpPr>
        <p:spPr/>
        <p:txBody>
          <a:bodyPr/>
          <a:lstStyle/>
          <a:p>
            <a:fld id="{1D3FEEA5-2C16-493C-B4D7-AD2581A4E657}" type="datetime1">
              <a:rPr lang="en-US" smtClean="0"/>
              <a:t>9/30/2020</a:t>
            </a:fld>
            <a:endParaRPr lang="en-US"/>
          </a:p>
        </p:txBody>
      </p:sp>
      <p:sp>
        <p:nvSpPr>
          <p:cNvPr id="5" name="Footer Placeholder 4">
            <a:extLst>
              <a:ext uri="{FF2B5EF4-FFF2-40B4-BE49-F238E27FC236}">
                <a16:creationId xmlns:a16="http://schemas.microsoft.com/office/drawing/2014/main" id="{F66B6596-E064-4523-8BA4-A9511F066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F8CBE-FF6E-4F2C-907A-968E3FEFDA4B}"/>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25166491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28A4-B21A-45D6-831D-5EFECF1037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71885F-3565-4E70-813E-704AE917F6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EF9C0-A41B-4CA2-B3FB-34505D86AA79}"/>
              </a:ext>
            </a:extLst>
          </p:cNvPr>
          <p:cNvSpPr>
            <a:spLocks noGrp="1"/>
          </p:cNvSpPr>
          <p:nvPr>
            <p:ph type="dt" sz="half" idx="10"/>
          </p:nvPr>
        </p:nvSpPr>
        <p:spPr/>
        <p:txBody>
          <a:bodyPr/>
          <a:lstStyle/>
          <a:p>
            <a:fld id="{338DFB1B-ECC3-4B8C-B908-82749415817A}" type="datetime1">
              <a:rPr lang="en-US" smtClean="0"/>
              <a:t>9/30/2020</a:t>
            </a:fld>
            <a:endParaRPr lang="en-US"/>
          </a:p>
        </p:txBody>
      </p:sp>
      <p:sp>
        <p:nvSpPr>
          <p:cNvPr id="5" name="Footer Placeholder 4">
            <a:extLst>
              <a:ext uri="{FF2B5EF4-FFF2-40B4-BE49-F238E27FC236}">
                <a16:creationId xmlns:a16="http://schemas.microsoft.com/office/drawing/2014/main" id="{0D08D958-2729-4039-BECC-7E777183C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7291ED-DD77-40C9-B4A5-C1B14908734E}"/>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26086806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8493D-B1ED-4F0E-B6F3-B4C6E3FD13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08D039-D15F-4BAD-9C59-80070C3321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938A84-6543-43E4-9F04-F43CFFC6D131}"/>
              </a:ext>
            </a:extLst>
          </p:cNvPr>
          <p:cNvSpPr>
            <a:spLocks noGrp="1"/>
          </p:cNvSpPr>
          <p:nvPr>
            <p:ph type="dt" sz="half" idx="10"/>
          </p:nvPr>
        </p:nvSpPr>
        <p:spPr/>
        <p:txBody>
          <a:bodyPr/>
          <a:lstStyle/>
          <a:p>
            <a:fld id="{DB9BF03A-6701-42C0-8C04-8F17FAD068C9}" type="datetime1">
              <a:rPr lang="en-US" smtClean="0"/>
              <a:t>9/30/2020</a:t>
            </a:fld>
            <a:endParaRPr lang="en-US"/>
          </a:p>
        </p:txBody>
      </p:sp>
      <p:sp>
        <p:nvSpPr>
          <p:cNvPr id="5" name="Footer Placeholder 4">
            <a:extLst>
              <a:ext uri="{FF2B5EF4-FFF2-40B4-BE49-F238E27FC236}">
                <a16:creationId xmlns:a16="http://schemas.microsoft.com/office/drawing/2014/main" id="{B6083FFE-69DC-48D4-A534-626DC61E0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A4E39-2AC9-48F1-BFAE-6FFADBF719FB}"/>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7215986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D826-C7ED-44DB-B34E-D38B2EF470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608F2-6950-49B1-ACF6-CBC3CB0403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A2674A-AD19-4C96-95B0-3C81432DA1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F32F82-0579-44FD-8B40-2C6C69E6AC60}"/>
              </a:ext>
            </a:extLst>
          </p:cNvPr>
          <p:cNvSpPr>
            <a:spLocks noGrp="1"/>
          </p:cNvSpPr>
          <p:nvPr>
            <p:ph type="dt" sz="half" idx="10"/>
          </p:nvPr>
        </p:nvSpPr>
        <p:spPr/>
        <p:txBody>
          <a:bodyPr/>
          <a:lstStyle/>
          <a:p>
            <a:fld id="{65F46364-4139-4639-BD76-1C83E7721180}" type="datetime1">
              <a:rPr lang="en-US" smtClean="0"/>
              <a:t>9/30/2020</a:t>
            </a:fld>
            <a:endParaRPr lang="en-US"/>
          </a:p>
        </p:txBody>
      </p:sp>
      <p:sp>
        <p:nvSpPr>
          <p:cNvPr id="6" name="Footer Placeholder 5">
            <a:extLst>
              <a:ext uri="{FF2B5EF4-FFF2-40B4-BE49-F238E27FC236}">
                <a16:creationId xmlns:a16="http://schemas.microsoft.com/office/drawing/2014/main" id="{57259FA8-C67E-4700-AB87-69B21CF646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F43DA7-4607-465B-9D46-1ADB35EAFD5C}"/>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21812616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42B2-9228-4705-8D31-592318C459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D3947-1F19-4BDD-A91D-4C60D2CC4F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8281C0-4445-479A-9F9C-719CA10E08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AE1A84-234B-4AE4-8270-EB3230465F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DB9E39-98C8-4820-B719-F2B6328BBA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A2FB69-AB0A-484D-9E3F-A65E12A15F57}"/>
              </a:ext>
            </a:extLst>
          </p:cNvPr>
          <p:cNvSpPr>
            <a:spLocks noGrp="1"/>
          </p:cNvSpPr>
          <p:nvPr>
            <p:ph type="dt" sz="half" idx="10"/>
          </p:nvPr>
        </p:nvSpPr>
        <p:spPr/>
        <p:txBody>
          <a:bodyPr/>
          <a:lstStyle/>
          <a:p>
            <a:fld id="{FB13C9C5-03E2-4FAB-AADE-A8D7378D0D24}" type="datetime1">
              <a:rPr lang="en-US" smtClean="0"/>
              <a:t>9/30/2020</a:t>
            </a:fld>
            <a:endParaRPr lang="en-US"/>
          </a:p>
        </p:txBody>
      </p:sp>
      <p:sp>
        <p:nvSpPr>
          <p:cNvPr id="8" name="Footer Placeholder 7">
            <a:extLst>
              <a:ext uri="{FF2B5EF4-FFF2-40B4-BE49-F238E27FC236}">
                <a16:creationId xmlns:a16="http://schemas.microsoft.com/office/drawing/2014/main" id="{70CD0593-0FC1-4E63-B941-C126683807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AC5866-C4E9-40AA-89CA-B1ECA4C6C638}"/>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33560579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D5267-9047-4014-9D18-1E1D46A8E1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553262-177E-459F-B77D-48BE363F7471}"/>
              </a:ext>
            </a:extLst>
          </p:cNvPr>
          <p:cNvSpPr>
            <a:spLocks noGrp="1"/>
          </p:cNvSpPr>
          <p:nvPr>
            <p:ph type="dt" sz="half" idx="10"/>
          </p:nvPr>
        </p:nvSpPr>
        <p:spPr/>
        <p:txBody>
          <a:bodyPr/>
          <a:lstStyle/>
          <a:p>
            <a:fld id="{E73689DC-72FF-43CB-8D7C-32024EF5BCE0}" type="datetime1">
              <a:rPr lang="en-US" smtClean="0"/>
              <a:t>9/30/2020</a:t>
            </a:fld>
            <a:endParaRPr lang="en-US"/>
          </a:p>
        </p:txBody>
      </p:sp>
      <p:sp>
        <p:nvSpPr>
          <p:cNvPr id="4" name="Footer Placeholder 3">
            <a:extLst>
              <a:ext uri="{FF2B5EF4-FFF2-40B4-BE49-F238E27FC236}">
                <a16:creationId xmlns:a16="http://schemas.microsoft.com/office/drawing/2014/main" id="{2F3B8F5A-65B6-4539-8F39-9662E53FB6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DEA661-83F4-4F4E-821D-54E91C94D162}"/>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40202835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95CF6C-87E1-42CE-8242-75ACAFBFE2C4}"/>
              </a:ext>
            </a:extLst>
          </p:cNvPr>
          <p:cNvSpPr>
            <a:spLocks noGrp="1"/>
          </p:cNvSpPr>
          <p:nvPr>
            <p:ph type="dt" sz="half" idx="10"/>
          </p:nvPr>
        </p:nvSpPr>
        <p:spPr/>
        <p:txBody>
          <a:bodyPr/>
          <a:lstStyle/>
          <a:p>
            <a:fld id="{6750C77D-0062-4F0B-91D5-0372DD54005B}" type="datetime1">
              <a:rPr lang="en-US" smtClean="0"/>
              <a:t>9/30/2020</a:t>
            </a:fld>
            <a:endParaRPr lang="en-US"/>
          </a:p>
        </p:txBody>
      </p:sp>
      <p:sp>
        <p:nvSpPr>
          <p:cNvPr id="3" name="Footer Placeholder 2">
            <a:extLst>
              <a:ext uri="{FF2B5EF4-FFF2-40B4-BE49-F238E27FC236}">
                <a16:creationId xmlns:a16="http://schemas.microsoft.com/office/drawing/2014/main" id="{FC063FF0-E3A7-44AE-9BAC-60499BDB67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15A8FE-13D7-4174-BC65-2DD2ABCB26EB}"/>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42573725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587F-F53F-4CEF-B2C8-1558A8EE3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8ED22C-78C8-4150-99D8-7720981F40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40E09C-8E47-4AEE-A9A9-93D0255B4A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A0B0FE-ADF9-48ED-88B7-ED69AD6B32D3}"/>
              </a:ext>
            </a:extLst>
          </p:cNvPr>
          <p:cNvSpPr>
            <a:spLocks noGrp="1"/>
          </p:cNvSpPr>
          <p:nvPr>
            <p:ph type="dt" sz="half" idx="10"/>
          </p:nvPr>
        </p:nvSpPr>
        <p:spPr/>
        <p:txBody>
          <a:bodyPr/>
          <a:lstStyle/>
          <a:p>
            <a:fld id="{D7C12EF9-D7BF-4DA5-92C1-E23041791305}" type="datetime1">
              <a:rPr lang="en-US" smtClean="0"/>
              <a:t>9/30/2020</a:t>
            </a:fld>
            <a:endParaRPr lang="en-US"/>
          </a:p>
        </p:txBody>
      </p:sp>
      <p:sp>
        <p:nvSpPr>
          <p:cNvPr id="6" name="Footer Placeholder 5">
            <a:extLst>
              <a:ext uri="{FF2B5EF4-FFF2-40B4-BE49-F238E27FC236}">
                <a16:creationId xmlns:a16="http://schemas.microsoft.com/office/drawing/2014/main" id="{60455A1E-59F0-42EE-BBF1-122FEB16E5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21EC4C-2989-4EC9-8DC3-4BA0504BD7EB}"/>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1264392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5F5C-3483-4207-8E14-9F39149E9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C5593-47C5-4545-8C5C-D4FECD6B53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E5F0B0-98B5-4E4B-873E-94D894180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144B2C-73AF-4B03-B032-8D9B25AAE5B2}"/>
              </a:ext>
            </a:extLst>
          </p:cNvPr>
          <p:cNvSpPr>
            <a:spLocks noGrp="1"/>
          </p:cNvSpPr>
          <p:nvPr>
            <p:ph type="dt" sz="half" idx="10"/>
          </p:nvPr>
        </p:nvSpPr>
        <p:spPr/>
        <p:txBody>
          <a:bodyPr/>
          <a:lstStyle/>
          <a:p>
            <a:fld id="{E0901572-9576-4881-92DC-C102B141B3CB}" type="datetime1">
              <a:rPr lang="en-US" smtClean="0"/>
              <a:t>9/30/2020</a:t>
            </a:fld>
            <a:endParaRPr lang="en-US"/>
          </a:p>
        </p:txBody>
      </p:sp>
      <p:sp>
        <p:nvSpPr>
          <p:cNvPr id="6" name="Footer Placeholder 5">
            <a:extLst>
              <a:ext uri="{FF2B5EF4-FFF2-40B4-BE49-F238E27FC236}">
                <a16:creationId xmlns:a16="http://schemas.microsoft.com/office/drawing/2014/main" id="{F5949C2E-EE2A-4AE1-AFE8-806FF7BAD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5D30BD-7009-4898-9794-3B01A6C5FCAF}"/>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39587675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AEC5-4C3B-4108-8477-1AAAE0C08F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F4BB83-F611-4DD7-AA69-0F965ACDAC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75101-E15E-46AD-BA0D-35AD3992CCA2}"/>
              </a:ext>
            </a:extLst>
          </p:cNvPr>
          <p:cNvSpPr>
            <a:spLocks noGrp="1"/>
          </p:cNvSpPr>
          <p:nvPr>
            <p:ph type="dt" sz="half" idx="10"/>
          </p:nvPr>
        </p:nvSpPr>
        <p:spPr/>
        <p:txBody>
          <a:bodyPr/>
          <a:lstStyle/>
          <a:p>
            <a:fld id="{428D3DC7-B6D2-4AC2-B81D-70120DE47F00}" type="datetime1">
              <a:rPr lang="en-US" smtClean="0"/>
              <a:t>9/30/2020</a:t>
            </a:fld>
            <a:endParaRPr lang="en-US"/>
          </a:p>
        </p:txBody>
      </p:sp>
      <p:sp>
        <p:nvSpPr>
          <p:cNvPr id="5" name="Footer Placeholder 4">
            <a:extLst>
              <a:ext uri="{FF2B5EF4-FFF2-40B4-BE49-F238E27FC236}">
                <a16:creationId xmlns:a16="http://schemas.microsoft.com/office/drawing/2014/main" id="{80778E01-5B77-46F5-B3EB-856743153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9A6F-1C8F-4EAF-970E-D0CCA4BC6FA8}"/>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4188224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018C-558B-4E7E-BDED-273C443614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842B8F-1A9E-4E10-8E8B-8BF314F69B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1302F1-8676-4B74-B691-AFE5F11CE223}"/>
              </a:ext>
            </a:extLst>
          </p:cNvPr>
          <p:cNvSpPr>
            <a:spLocks noGrp="1"/>
          </p:cNvSpPr>
          <p:nvPr>
            <p:ph type="dt" sz="half" idx="10"/>
          </p:nvPr>
        </p:nvSpPr>
        <p:spPr/>
        <p:txBody>
          <a:bodyPr/>
          <a:lstStyle/>
          <a:p>
            <a:fld id="{EFEE6B98-C319-49F8-8B29-B40003E649B5}" type="datetime1">
              <a:rPr lang="en-US" smtClean="0"/>
              <a:t>9/30/2020</a:t>
            </a:fld>
            <a:endParaRPr lang="en-US"/>
          </a:p>
        </p:txBody>
      </p:sp>
      <p:sp>
        <p:nvSpPr>
          <p:cNvPr id="5" name="Footer Placeholder 4">
            <a:extLst>
              <a:ext uri="{FF2B5EF4-FFF2-40B4-BE49-F238E27FC236}">
                <a16:creationId xmlns:a16="http://schemas.microsoft.com/office/drawing/2014/main" id="{6CAF2B86-9D70-4168-B92B-A34EAEB4A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786252-7A3C-4BD2-8C01-D4EF50849B6C}"/>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33814814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EC0838-59B9-4282-987C-6FD28D73C2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21F616-7828-418C-B765-D5AD2017F8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5D804-CA94-443B-9A1B-F4BA2E457147}"/>
              </a:ext>
            </a:extLst>
          </p:cNvPr>
          <p:cNvSpPr>
            <a:spLocks noGrp="1"/>
          </p:cNvSpPr>
          <p:nvPr>
            <p:ph type="dt" sz="half" idx="10"/>
          </p:nvPr>
        </p:nvSpPr>
        <p:spPr/>
        <p:txBody>
          <a:bodyPr/>
          <a:lstStyle/>
          <a:p>
            <a:fld id="{78F8ACC0-85AE-4142-9374-0E44342610F2}" type="datetime1">
              <a:rPr lang="en-US" smtClean="0"/>
              <a:t>9/30/2020</a:t>
            </a:fld>
            <a:endParaRPr lang="en-US"/>
          </a:p>
        </p:txBody>
      </p:sp>
      <p:sp>
        <p:nvSpPr>
          <p:cNvPr id="5" name="Footer Placeholder 4">
            <a:extLst>
              <a:ext uri="{FF2B5EF4-FFF2-40B4-BE49-F238E27FC236}">
                <a16:creationId xmlns:a16="http://schemas.microsoft.com/office/drawing/2014/main" id="{9D9DF0D9-D78F-4CAA-8954-4E9AB84104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8BE20-ED28-4077-ACF9-37B592F84344}"/>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542146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7252-1173-4558-8A9E-26D47CFBAE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4CBFC-7B81-4394-BFFB-961581C36A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58BC37-5623-4D05-AA55-3B8D871870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B9978A-FA76-483F-84BB-9B2DB0CDCD44}"/>
              </a:ext>
            </a:extLst>
          </p:cNvPr>
          <p:cNvSpPr>
            <a:spLocks noGrp="1"/>
          </p:cNvSpPr>
          <p:nvPr>
            <p:ph type="dt" sz="half" idx="10"/>
          </p:nvPr>
        </p:nvSpPr>
        <p:spPr/>
        <p:txBody>
          <a:bodyPr/>
          <a:lstStyle/>
          <a:p>
            <a:fld id="{497CD84E-45F0-4D45-9BBE-CEF2178F9ED1}" type="datetime1">
              <a:rPr lang="en-US" smtClean="0"/>
              <a:t>9/30/2020</a:t>
            </a:fld>
            <a:endParaRPr lang="en-US"/>
          </a:p>
        </p:txBody>
      </p:sp>
      <p:sp>
        <p:nvSpPr>
          <p:cNvPr id="6" name="Footer Placeholder 5">
            <a:extLst>
              <a:ext uri="{FF2B5EF4-FFF2-40B4-BE49-F238E27FC236}">
                <a16:creationId xmlns:a16="http://schemas.microsoft.com/office/drawing/2014/main" id="{D515B22F-5B1A-4E8A-AC0F-7A485ED12A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944ED6-3733-4BB9-B507-FA4410C167A0}"/>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1383583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0572-8377-4C9D-B8BF-41E1D08C01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6BEA5A-6667-454E-A53D-629AE6816A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AFBF80-B69A-4EAD-824D-0DD1C0F0A0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8140FB-B98E-43A5-9084-7E9B1F16D3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3CCE6B-9348-47D5-830D-713C99DD1F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925CA5-6AA2-48FF-A138-3A41E8A4A879}"/>
              </a:ext>
            </a:extLst>
          </p:cNvPr>
          <p:cNvSpPr>
            <a:spLocks noGrp="1"/>
          </p:cNvSpPr>
          <p:nvPr>
            <p:ph type="dt" sz="half" idx="10"/>
          </p:nvPr>
        </p:nvSpPr>
        <p:spPr/>
        <p:txBody>
          <a:bodyPr/>
          <a:lstStyle/>
          <a:p>
            <a:fld id="{DCDF8EBF-C0A9-4B8F-8BE1-363C1DCCC876}" type="datetime1">
              <a:rPr lang="en-US" smtClean="0"/>
              <a:t>9/30/2020</a:t>
            </a:fld>
            <a:endParaRPr lang="en-US"/>
          </a:p>
        </p:txBody>
      </p:sp>
      <p:sp>
        <p:nvSpPr>
          <p:cNvPr id="8" name="Footer Placeholder 7">
            <a:extLst>
              <a:ext uri="{FF2B5EF4-FFF2-40B4-BE49-F238E27FC236}">
                <a16:creationId xmlns:a16="http://schemas.microsoft.com/office/drawing/2014/main" id="{D35A7CB9-176A-49E3-B954-501FAD6C82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C38E35-E03B-4FA0-A4FC-FEF04D2BC53A}"/>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25978413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8B8F8E"/>
              </a:buClr>
              <a:buFont typeface="Roboto Medium"/>
              <a:buNone/>
              <a:defRPr sz="4400" b="0" i="0" u="none" strike="noStrike" cap="none">
                <a:solidFill>
                  <a:srgbClr val="8B8F8E"/>
                </a:solidFill>
                <a:latin typeface="Roboto Medium"/>
                <a:ea typeface="Roboto Medium"/>
                <a:cs typeface="Roboto Medium"/>
                <a:sym typeface="Roboto Medium"/>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rgbClr val="8B8F8E"/>
              </a:buClr>
              <a:buSzPct val="100000"/>
              <a:buFont typeface="Arial"/>
              <a:buChar char="•"/>
              <a:defRPr sz="2800" b="0" i="0" u="none" strike="noStrike" cap="none">
                <a:solidFill>
                  <a:srgbClr val="8B8F8E"/>
                </a:solidFill>
                <a:latin typeface="Roboto Light"/>
                <a:ea typeface="Roboto Light"/>
                <a:cs typeface="Roboto Light"/>
                <a:sym typeface="Roboto Light"/>
              </a:defRPr>
            </a:lvl1pPr>
            <a:lvl2pPr marL="685800" marR="0" lvl="1" indent="-76200" algn="l" rtl="0">
              <a:lnSpc>
                <a:spcPct val="90000"/>
              </a:lnSpc>
              <a:spcBef>
                <a:spcPts val="500"/>
              </a:spcBef>
              <a:buClr>
                <a:srgbClr val="84C87E"/>
              </a:buClr>
              <a:buSzPct val="100000"/>
              <a:buFont typeface="Arial"/>
              <a:buChar char="•"/>
              <a:defRPr sz="2400" b="0" i="0" u="none" strike="noStrike" cap="none">
                <a:solidFill>
                  <a:srgbClr val="84C87E"/>
                </a:solidFill>
                <a:latin typeface="Roboto Light"/>
                <a:ea typeface="Roboto Light"/>
                <a:cs typeface="Roboto Light"/>
                <a:sym typeface="Roboto Light"/>
              </a:defRPr>
            </a:lvl2pPr>
            <a:lvl3pPr marL="1143000" marR="0" lvl="2" indent="-101600" algn="l" rtl="0">
              <a:lnSpc>
                <a:spcPct val="90000"/>
              </a:lnSpc>
              <a:spcBef>
                <a:spcPts val="500"/>
              </a:spcBef>
              <a:buClr>
                <a:srgbClr val="7AB5C7"/>
              </a:buClr>
              <a:buSzPct val="100000"/>
              <a:buFont typeface="Arial"/>
              <a:buChar char="•"/>
              <a:defRPr sz="2000" b="0" i="0" u="none" strike="noStrike" cap="none">
                <a:solidFill>
                  <a:srgbClr val="7AB5C7"/>
                </a:solidFill>
                <a:latin typeface="Roboto Light"/>
                <a:ea typeface="Roboto Light"/>
                <a:cs typeface="Roboto Light"/>
                <a:sym typeface="Roboto Light"/>
              </a:defRPr>
            </a:lvl3pPr>
            <a:lvl4pPr marL="1600200" marR="0" lvl="3" indent="-114300" algn="l" rtl="0">
              <a:lnSpc>
                <a:spcPct val="90000"/>
              </a:lnSpc>
              <a:spcBef>
                <a:spcPts val="500"/>
              </a:spcBef>
              <a:buClr>
                <a:srgbClr val="8B8F8E"/>
              </a:buClr>
              <a:buSzPct val="100000"/>
              <a:buFont typeface="Arial"/>
              <a:buChar char="•"/>
              <a:defRPr sz="1800" b="0" i="0" u="none" strike="noStrike" cap="none">
                <a:solidFill>
                  <a:srgbClr val="8B8F8E"/>
                </a:solidFill>
                <a:latin typeface="Roboto Light"/>
                <a:ea typeface="Roboto Light"/>
                <a:cs typeface="Roboto Light"/>
                <a:sym typeface="Roboto Light"/>
              </a:defRPr>
            </a:lvl4pPr>
            <a:lvl5pPr marL="2057400" marR="0" lvl="4" indent="-114300" algn="l" rtl="0">
              <a:lnSpc>
                <a:spcPct val="90000"/>
              </a:lnSpc>
              <a:spcBef>
                <a:spcPts val="500"/>
              </a:spcBef>
              <a:buClr>
                <a:srgbClr val="84C87E"/>
              </a:buClr>
              <a:buSzPct val="100000"/>
              <a:buFont typeface="Arial"/>
              <a:buChar char="•"/>
              <a:defRPr sz="1800" b="0" i="0" u="none" strike="noStrike" cap="none">
                <a:solidFill>
                  <a:srgbClr val="84C87E"/>
                </a:solidFill>
                <a:latin typeface="Roboto Light"/>
                <a:ea typeface="Roboto Light"/>
                <a:cs typeface="Roboto Light"/>
                <a:sym typeface="Roboto Light"/>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p:nvPr/>
        </p:nvSpPr>
        <p:spPr>
          <a:xfrm>
            <a:off x="416458" y="6491335"/>
            <a:ext cx="184730" cy="369332"/>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3" name="Shape 13"/>
          <p:cNvPicPr preferRelativeResize="0"/>
          <p:nvPr/>
        </p:nvPicPr>
        <p:blipFill rotWithShape="1">
          <a:blip r:embed="rId6">
            <a:alphaModFix/>
          </a:blip>
          <a:srcRect/>
          <a:stretch/>
        </p:blipFill>
        <p:spPr>
          <a:xfrm>
            <a:off x="10623284" y="6260828"/>
            <a:ext cx="1461031" cy="542111"/>
          </a:xfrm>
          <a:prstGeom prst="rect">
            <a:avLst/>
          </a:prstGeom>
          <a:noFill/>
          <a:ln>
            <a:noFill/>
          </a:ln>
        </p:spPr>
      </p:pic>
      <p:sp>
        <p:nvSpPr>
          <p:cNvPr id="14" name="Shape 14"/>
          <p:cNvSpPr/>
          <p:nvPr/>
        </p:nvSpPr>
        <p:spPr>
          <a:xfrm rot="10800000" flipH="1">
            <a:off x="0" y="72579"/>
            <a:ext cx="9946485" cy="67305"/>
          </a:xfrm>
          <a:prstGeom prst="rect">
            <a:avLst/>
          </a:prstGeom>
          <a:solidFill>
            <a:srgbClr val="84C87E"/>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cxnSp>
        <p:nvCxnSpPr>
          <p:cNvPr id="15" name="Shape 15"/>
          <p:cNvCxnSpPr/>
          <p:nvPr/>
        </p:nvCxnSpPr>
        <p:spPr>
          <a:xfrm>
            <a:off x="0" y="185447"/>
            <a:ext cx="10217421" cy="14171"/>
          </a:xfrm>
          <a:prstGeom prst="straightConnector1">
            <a:avLst/>
          </a:prstGeom>
          <a:noFill/>
          <a:ln w="19050" cap="flat" cmpd="sng">
            <a:solidFill>
              <a:schemeClr val="accent3"/>
            </a:solidFill>
            <a:prstDash val="solid"/>
            <a:miter lim="800000"/>
            <a:headEnd type="none" w="med" len="med"/>
            <a:tailEnd type="none" w="med" len="med"/>
          </a:ln>
        </p:spPr>
      </p:cxnSp>
    </p:spTree>
    <p:extLst>
      <p:ext uri="{BB962C8B-B14F-4D97-AF65-F5344CB8AC3E}">
        <p14:creationId xmlns:p14="http://schemas.microsoft.com/office/powerpoint/2010/main" val="2702919544"/>
      </p:ext>
    </p:extLst>
  </p:cSld>
  <p:clrMap bg1="lt1" tx1="dk1" bg2="dk2" tx2="lt2" accent1="accent1" accent2="accent2" accent3="accent3" accent4="accent4" accent5="accent5" accent6="accent6" hlink="hlink" folHlink="folHlink"/>
  <p:sldLayoutIdLst>
    <p:sldLayoutId id="2147483727" r:id="rId1"/>
    <p:sldLayoutId id="2147483740" r:id="rId2"/>
    <p:sldLayoutId id="2147483663" r:id="rId3"/>
    <p:sldLayoutId id="2147483664"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F5C46C-9527-4A66-AD60-72B0818831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7C42838-6935-4707-BB3D-903F678266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81762-C682-4DB2-9478-51809A2C62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7E9CD-60B1-45BE-8FE2-A62579CE037E}" type="datetime1">
              <a:rPr lang="en-US" smtClean="0"/>
              <a:t>9/30/2020</a:t>
            </a:fld>
            <a:endParaRPr lang="en-US"/>
          </a:p>
        </p:txBody>
      </p:sp>
      <p:sp>
        <p:nvSpPr>
          <p:cNvPr id="5" name="Footer Placeholder 4">
            <a:extLst>
              <a:ext uri="{FF2B5EF4-FFF2-40B4-BE49-F238E27FC236}">
                <a16:creationId xmlns:a16="http://schemas.microsoft.com/office/drawing/2014/main" id="{CA951A66-FD49-438C-B707-69B4816C0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3E92FC-AFEA-4D9B-B6DF-60BE055E3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4BCB3-74D2-4385-A9A2-B3D9FBF30090}" type="slidenum">
              <a:rPr lang="en-US" smtClean="0"/>
              <a:t>‹#›</a:t>
            </a:fld>
            <a:endParaRPr lang="en-US"/>
          </a:p>
        </p:txBody>
      </p:sp>
    </p:spTree>
    <p:extLst>
      <p:ext uri="{BB962C8B-B14F-4D97-AF65-F5344CB8AC3E}">
        <p14:creationId xmlns:p14="http://schemas.microsoft.com/office/powerpoint/2010/main" val="331727114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B4A8C4-4D9B-4012-A761-3B5E49AA94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D6788D-4AC7-4D53-A628-4820A0E3F3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07E49-E200-400D-A721-B7796AB5B5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38B02-F0BE-41C5-BDE2-8DFBD435E40F}" type="datetime1">
              <a:rPr lang="en-US" smtClean="0"/>
              <a:t>9/30/2020</a:t>
            </a:fld>
            <a:endParaRPr lang="en-US"/>
          </a:p>
        </p:txBody>
      </p:sp>
      <p:sp>
        <p:nvSpPr>
          <p:cNvPr id="5" name="Footer Placeholder 4">
            <a:extLst>
              <a:ext uri="{FF2B5EF4-FFF2-40B4-BE49-F238E27FC236}">
                <a16:creationId xmlns:a16="http://schemas.microsoft.com/office/drawing/2014/main" id="{AA957222-9B70-4198-863A-E0788DD089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3C5D0F-8E42-407A-919D-00E12B28FC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87FAE-56E4-4B32-BF7E-8E81C12BEB27}" type="slidenum">
              <a:rPr lang="en-US" smtClean="0"/>
              <a:t>‹#›</a:t>
            </a:fld>
            <a:endParaRPr lang="en-US"/>
          </a:p>
        </p:txBody>
      </p:sp>
    </p:spTree>
    <p:extLst>
      <p:ext uri="{BB962C8B-B14F-4D97-AF65-F5344CB8AC3E}">
        <p14:creationId xmlns:p14="http://schemas.microsoft.com/office/powerpoint/2010/main" val="407393201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659947-6590-49B7-B14D-EC56FFF39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C87B22-3857-4521-8FAE-DF66C36E4C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0198D-E5BA-4E94-A4B2-CB5FB07BE7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8946E-75BD-4D53-8533-2E39B5AFEE4A}" type="datetime1">
              <a:rPr lang="en-US" smtClean="0"/>
              <a:t>9/30/2020</a:t>
            </a:fld>
            <a:endParaRPr lang="en-US"/>
          </a:p>
        </p:txBody>
      </p:sp>
      <p:sp>
        <p:nvSpPr>
          <p:cNvPr id="5" name="Footer Placeholder 4">
            <a:extLst>
              <a:ext uri="{FF2B5EF4-FFF2-40B4-BE49-F238E27FC236}">
                <a16:creationId xmlns:a16="http://schemas.microsoft.com/office/drawing/2014/main" id="{21422352-E9AB-48C8-8DF6-07A7E5C6CF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8FE2B0-8AFB-463A-8A92-F67FB20D96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406D6-B381-4D46-8C5E-ECE84D57546C}" type="slidenum">
              <a:rPr lang="en-US" smtClean="0"/>
              <a:t>‹#›</a:t>
            </a:fld>
            <a:endParaRPr lang="en-US"/>
          </a:p>
        </p:txBody>
      </p:sp>
    </p:spTree>
    <p:extLst>
      <p:ext uri="{BB962C8B-B14F-4D97-AF65-F5344CB8AC3E}">
        <p14:creationId xmlns:p14="http://schemas.microsoft.com/office/powerpoint/2010/main" val="124968815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154565-D760-4BEE-BF79-7DF38C9925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FB45AC-F89E-416B-883E-4A8FF35AC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41B32-24DB-425F-B68D-58DDAA19BC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3A1D5-41ED-4EBC-A4C2-DFAA45B75648}" type="datetime1">
              <a:rPr lang="en-US" smtClean="0"/>
              <a:t>9/30/2020</a:t>
            </a:fld>
            <a:endParaRPr lang="en-US"/>
          </a:p>
        </p:txBody>
      </p:sp>
      <p:sp>
        <p:nvSpPr>
          <p:cNvPr id="5" name="Footer Placeholder 4">
            <a:extLst>
              <a:ext uri="{FF2B5EF4-FFF2-40B4-BE49-F238E27FC236}">
                <a16:creationId xmlns:a16="http://schemas.microsoft.com/office/drawing/2014/main" id="{EE47EE99-CB9F-4349-8AF7-204F0BF75A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D5F7B3-6A1B-4346-A05B-BD501C870D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62FCA-322A-45DA-BB29-8B1E378C557F}" type="slidenum">
              <a:rPr lang="en-US" smtClean="0"/>
              <a:t>‹#›</a:t>
            </a:fld>
            <a:endParaRPr lang="en-US"/>
          </a:p>
        </p:txBody>
      </p:sp>
    </p:spTree>
    <p:extLst>
      <p:ext uri="{BB962C8B-B14F-4D97-AF65-F5344CB8AC3E}">
        <p14:creationId xmlns:p14="http://schemas.microsoft.com/office/powerpoint/2010/main" val="52544907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DBA2AA-CB27-4B8C-B267-D103F662BA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4603AF-A90B-4C10-9E4B-808A5398A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2F15B0-E535-4686-B821-35D09AEA7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BCCA1-9779-408F-87B0-A75665EEC289}" type="datetime1">
              <a:rPr lang="en-US" smtClean="0"/>
              <a:t>9/30/2020</a:t>
            </a:fld>
            <a:endParaRPr lang="en-US"/>
          </a:p>
        </p:txBody>
      </p:sp>
      <p:sp>
        <p:nvSpPr>
          <p:cNvPr id="5" name="Footer Placeholder 4">
            <a:extLst>
              <a:ext uri="{FF2B5EF4-FFF2-40B4-BE49-F238E27FC236}">
                <a16:creationId xmlns:a16="http://schemas.microsoft.com/office/drawing/2014/main" id="{5E4AACB6-E635-4973-9615-1AA3F62D13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719BD5-3737-4046-AD11-60A1D07999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03B44-04C0-441E-9E16-A7126C937694}" type="slidenum">
              <a:rPr lang="en-US" smtClean="0"/>
              <a:t>‹#›</a:t>
            </a:fld>
            <a:endParaRPr lang="en-US"/>
          </a:p>
        </p:txBody>
      </p:sp>
    </p:spTree>
    <p:extLst>
      <p:ext uri="{BB962C8B-B14F-4D97-AF65-F5344CB8AC3E}">
        <p14:creationId xmlns:p14="http://schemas.microsoft.com/office/powerpoint/2010/main" val="2924159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FB4B73-699C-4D1D-A1DA-51C85F29F1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E031AF-0667-4332-9756-C02BAE046E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0A92E-5265-4673-8A5D-7E6FDEE797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01D78-FA6D-4AFE-98A5-52A2D60A67A1}" type="datetime1">
              <a:rPr lang="en-US" smtClean="0"/>
              <a:t>9/30/2020</a:t>
            </a:fld>
            <a:endParaRPr lang="en-US"/>
          </a:p>
        </p:txBody>
      </p:sp>
      <p:sp>
        <p:nvSpPr>
          <p:cNvPr id="5" name="Footer Placeholder 4">
            <a:extLst>
              <a:ext uri="{FF2B5EF4-FFF2-40B4-BE49-F238E27FC236}">
                <a16:creationId xmlns:a16="http://schemas.microsoft.com/office/drawing/2014/main" id="{EE86D235-1CC7-47E4-97C0-8C0B205E1F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66C3F7-AE68-42AB-A88F-6D4870715A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15522-DF68-4163-98A7-8D050447D3BB}" type="slidenum">
              <a:rPr lang="en-US" smtClean="0"/>
              <a:t>‹#›</a:t>
            </a:fld>
            <a:endParaRPr lang="en-US"/>
          </a:p>
        </p:txBody>
      </p:sp>
    </p:spTree>
    <p:extLst>
      <p:ext uri="{BB962C8B-B14F-4D97-AF65-F5344CB8AC3E}">
        <p14:creationId xmlns:p14="http://schemas.microsoft.com/office/powerpoint/2010/main" val="158675893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ADF48821-6AA8-4146-951F-22337E2B1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068" y="724211"/>
            <a:ext cx="3720251" cy="4852500"/>
          </a:xfrm>
          <a:prstGeom prst="rect">
            <a:avLst/>
          </a:prstGeom>
          <a:ln>
            <a:solidFill>
              <a:sysClr val="windowText" lastClr="000000"/>
            </a:solidFill>
          </a:ln>
        </p:spPr>
      </p:pic>
      <p:sp>
        <p:nvSpPr>
          <p:cNvPr id="6" name="TextBox 5">
            <a:extLst>
              <a:ext uri="{FF2B5EF4-FFF2-40B4-BE49-F238E27FC236}">
                <a16:creationId xmlns:a16="http://schemas.microsoft.com/office/drawing/2014/main" id="{2D1C6F73-3428-4803-828E-E7651883CE73}"/>
              </a:ext>
            </a:extLst>
          </p:cNvPr>
          <p:cNvSpPr txBox="1"/>
          <p:nvPr/>
        </p:nvSpPr>
        <p:spPr>
          <a:xfrm>
            <a:off x="699912" y="1115901"/>
            <a:ext cx="5565422" cy="3724096"/>
          </a:xfrm>
          <a:prstGeom prst="rect">
            <a:avLst/>
          </a:prstGeom>
          <a:noFill/>
        </p:spPr>
        <p:txBody>
          <a:bodyPr wrap="square" rtlCol="0">
            <a:spAutoFit/>
          </a:bodyPr>
          <a:lstStyle/>
          <a:p>
            <a:pPr algn="ctr"/>
            <a:r>
              <a:rPr lang="en-US" sz="3600" b="1" dirty="0">
                <a:solidFill>
                  <a:srgbClr val="FF0000"/>
                </a:solidFill>
                <a:latin typeface="Roboto Light"/>
              </a:rPr>
              <a:t>Hidden Slide</a:t>
            </a:r>
            <a:endParaRPr lang="en-US" sz="3200" b="1" dirty="0">
              <a:solidFill>
                <a:srgbClr val="FF0000"/>
              </a:solidFill>
              <a:latin typeface="Roboto Light"/>
            </a:endParaRPr>
          </a:p>
          <a:p>
            <a:endParaRPr lang="en-US" sz="3200" b="1" dirty="0">
              <a:latin typeface="Roboto Light"/>
            </a:endParaRPr>
          </a:p>
          <a:p>
            <a:r>
              <a:rPr lang="en-US" sz="3200" b="1" dirty="0">
                <a:latin typeface="Roboto Light"/>
              </a:rPr>
              <a:t>Version 201 for Couples with FamilyLife Experience</a:t>
            </a:r>
          </a:p>
          <a:p>
            <a:endParaRPr lang="en-US" sz="3200" b="1" dirty="0">
              <a:latin typeface="Roboto Light"/>
            </a:endParaRPr>
          </a:p>
          <a:p>
            <a:r>
              <a:rPr lang="en-US" sz="2400" b="1" dirty="0">
                <a:latin typeface="Roboto Light"/>
              </a:rPr>
              <a:t>Versions 101, 201, and 301 are extracted from FamilyLife </a:t>
            </a:r>
            <a:r>
              <a:rPr lang="en-US" sz="2400" b="1" dirty="0" err="1">
                <a:latin typeface="Roboto Light"/>
              </a:rPr>
              <a:t>Global’s</a:t>
            </a:r>
            <a:r>
              <a:rPr lang="en-US" sz="2400" b="1" dirty="0">
                <a:latin typeface="Roboto Light"/>
              </a:rPr>
              <a:t> Small-Group Training Manual </a:t>
            </a:r>
          </a:p>
        </p:txBody>
      </p:sp>
      <p:sp>
        <p:nvSpPr>
          <p:cNvPr id="5" name="Rectangle 4">
            <a:extLst>
              <a:ext uri="{FF2B5EF4-FFF2-40B4-BE49-F238E27FC236}">
                <a16:creationId xmlns:a16="http://schemas.microsoft.com/office/drawing/2014/main" id="{DB7AA7CD-CAC3-476D-9AF5-1F26C6412E54}"/>
              </a:ext>
            </a:extLst>
          </p:cNvPr>
          <p:cNvSpPr/>
          <p:nvPr/>
        </p:nvSpPr>
        <p:spPr>
          <a:xfrm rot="20531652">
            <a:off x="652030" y="3244636"/>
            <a:ext cx="10447712" cy="1323439"/>
          </a:xfrm>
          <a:prstGeom prst="rect">
            <a:avLst/>
          </a:prstGeom>
          <a:noFill/>
        </p:spPr>
        <p:txBody>
          <a:bodyPr wrap="square" lIns="91440" tIns="45720" rIns="91440" bIns="45720">
            <a:spAutoFit/>
          </a:bodyPr>
          <a:lstStyle/>
          <a:p>
            <a:pPr algn="ctr"/>
            <a:r>
              <a:rPr lang="en-US" sz="8000" b="1" cap="none" spc="300" dirty="0">
                <a:ln w="6600">
                  <a:solidFill>
                    <a:schemeClr val="accent2">
                      <a:alpha val="50000"/>
                    </a:schemeClr>
                  </a:solidFill>
                  <a:prstDash val="solid"/>
                </a:ln>
                <a:noFill/>
                <a:effectLst>
                  <a:outerShdw dist="38100" dir="2700000" algn="tl" rotWithShape="0">
                    <a:schemeClr val="accent2"/>
                  </a:outerShdw>
                </a:effectLst>
                <a:latin typeface="Arial Black" panose="020B0A04020102020204" pitchFamily="34" charset="0"/>
              </a:rPr>
              <a:t>HIDDEN SLIDE</a:t>
            </a:r>
          </a:p>
        </p:txBody>
      </p:sp>
    </p:spTree>
    <p:extLst>
      <p:ext uri="{BB962C8B-B14F-4D97-AF65-F5344CB8AC3E}">
        <p14:creationId xmlns:p14="http://schemas.microsoft.com/office/powerpoint/2010/main" val="4165227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32350B-E857-4B41-8916-592BC256827B}"/>
              </a:ext>
            </a:extLst>
          </p:cNvPr>
          <p:cNvSpPr txBox="1">
            <a:spLocks/>
          </p:cNvSpPr>
          <p:nvPr/>
        </p:nvSpPr>
        <p:spPr>
          <a:xfrm>
            <a:off x="1587500" y="365126"/>
            <a:ext cx="9016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Roboto Medium"/>
              </a:rPr>
              <a:t>Trusting God for Multiplication</a:t>
            </a:r>
          </a:p>
        </p:txBody>
      </p:sp>
      <p:sp>
        <p:nvSpPr>
          <p:cNvPr id="5" name="TextBox 4">
            <a:extLst>
              <a:ext uri="{FF2B5EF4-FFF2-40B4-BE49-F238E27FC236}">
                <a16:creationId xmlns:a16="http://schemas.microsoft.com/office/drawing/2014/main" id="{B065F0A3-0266-4B48-BBF1-3BEB02ABEB52}"/>
              </a:ext>
            </a:extLst>
          </p:cNvPr>
          <p:cNvSpPr txBox="1"/>
          <p:nvPr/>
        </p:nvSpPr>
        <p:spPr>
          <a:xfrm>
            <a:off x="1028902" y="2190589"/>
            <a:ext cx="3833384" cy="3600986"/>
          </a:xfrm>
          <a:prstGeom prst="rect">
            <a:avLst/>
          </a:prstGeom>
          <a:noFill/>
        </p:spPr>
        <p:txBody>
          <a:bodyPr wrap="square" rtlCol="0">
            <a:spAutoFit/>
          </a:bodyPr>
          <a:lstStyle/>
          <a:p>
            <a:r>
              <a:rPr lang="en-US" sz="2800" b="1" dirty="0">
                <a:latin typeface="Roboto Light"/>
              </a:rPr>
              <a:t>An ordinary piece of paper folded just 24 times will be over a mile thick.  That’s the power of multiplication.</a:t>
            </a:r>
          </a:p>
          <a:p>
            <a:endParaRPr lang="en-US" sz="2400" b="1" dirty="0">
              <a:latin typeface="Roboto Light"/>
            </a:endParaRPr>
          </a:p>
          <a:p>
            <a:endParaRPr lang="en-US" sz="2400" b="1" dirty="0">
              <a:latin typeface="Roboto Light"/>
            </a:endParaRPr>
          </a:p>
          <a:p>
            <a:pPr algn="ctr"/>
            <a:r>
              <a:rPr lang="en-US" sz="4000" b="1" dirty="0"/>
              <a:t>2x2</a:t>
            </a:r>
            <a:r>
              <a:rPr lang="en-US" sz="4000" b="1" baseline="30000" dirty="0"/>
              <a:t>6 </a:t>
            </a:r>
            <a:r>
              <a:rPr lang="en-US" sz="4000" b="1" dirty="0"/>
              <a:t>= 64</a:t>
            </a:r>
          </a:p>
        </p:txBody>
      </p:sp>
      <p:pic>
        <p:nvPicPr>
          <p:cNvPr id="2" name="Picture 1">
            <a:extLst>
              <a:ext uri="{FF2B5EF4-FFF2-40B4-BE49-F238E27FC236}">
                <a16:creationId xmlns:a16="http://schemas.microsoft.com/office/drawing/2014/main" id="{25C1F684-D1D9-493C-82BB-626062CF409B}"/>
              </a:ext>
            </a:extLst>
          </p:cNvPr>
          <p:cNvPicPr>
            <a:picLocks noChangeAspect="1"/>
          </p:cNvPicPr>
          <p:nvPr/>
        </p:nvPicPr>
        <p:blipFill>
          <a:blip r:embed="rId3"/>
          <a:stretch>
            <a:fillRect/>
          </a:stretch>
        </p:blipFill>
        <p:spPr>
          <a:xfrm>
            <a:off x="5623831" y="1690689"/>
            <a:ext cx="4980668" cy="4600787"/>
          </a:xfrm>
          <a:prstGeom prst="rect">
            <a:avLst/>
          </a:prstGeom>
        </p:spPr>
      </p:pic>
      <p:pic>
        <p:nvPicPr>
          <p:cNvPr id="1026" name="Picture 2">
            <a:extLst>
              <a:ext uri="{FF2B5EF4-FFF2-40B4-BE49-F238E27FC236}">
                <a16:creationId xmlns:a16="http://schemas.microsoft.com/office/drawing/2014/main" id="{CF13943B-4B38-4DF3-86F8-D42B4BBB5F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80" y="1238089"/>
            <a:ext cx="3497580" cy="3497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4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0C8870-CBC6-4B52-9CEB-203C84FB3BF7}"/>
              </a:ext>
            </a:extLst>
          </p:cNvPr>
          <p:cNvSpPr txBox="1">
            <a:spLocks/>
          </p:cNvSpPr>
          <p:nvPr/>
        </p:nvSpPr>
        <p:spPr>
          <a:xfrm>
            <a:off x="1587500" y="365126"/>
            <a:ext cx="9016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Roboto Medium"/>
              </a:rPr>
              <a:t>Two approaches to multiplying a movement of small groups</a:t>
            </a:r>
          </a:p>
        </p:txBody>
      </p:sp>
      <p:grpSp>
        <p:nvGrpSpPr>
          <p:cNvPr id="15" name="Group 14">
            <a:extLst>
              <a:ext uri="{FF2B5EF4-FFF2-40B4-BE49-F238E27FC236}">
                <a16:creationId xmlns:a16="http://schemas.microsoft.com/office/drawing/2014/main" id="{894F2671-6131-41B1-B0B2-93B1731B731D}"/>
              </a:ext>
            </a:extLst>
          </p:cNvPr>
          <p:cNvGrpSpPr/>
          <p:nvPr/>
        </p:nvGrpSpPr>
        <p:grpSpPr>
          <a:xfrm>
            <a:off x="1375871" y="3550089"/>
            <a:ext cx="8505746" cy="3307911"/>
            <a:chOff x="1375871" y="3550089"/>
            <a:chExt cx="8505746" cy="3307911"/>
          </a:xfrm>
        </p:grpSpPr>
        <p:sp>
          <p:nvSpPr>
            <p:cNvPr id="5" name="TextBox 4">
              <a:extLst>
                <a:ext uri="{FF2B5EF4-FFF2-40B4-BE49-F238E27FC236}">
                  <a16:creationId xmlns:a16="http://schemas.microsoft.com/office/drawing/2014/main" id="{CFCFC8A4-054B-4B4B-BC39-F1583A30BA5F}"/>
                </a:ext>
              </a:extLst>
            </p:cNvPr>
            <p:cNvSpPr txBox="1"/>
            <p:nvPr/>
          </p:nvSpPr>
          <p:spPr>
            <a:xfrm>
              <a:off x="1375871" y="4603879"/>
              <a:ext cx="4720128" cy="1200329"/>
            </a:xfrm>
            <a:prstGeom prst="rect">
              <a:avLst/>
            </a:prstGeom>
            <a:noFill/>
          </p:spPr>
          <p:txBody>
            <a:bodyPr wrap="square" rtlCol="0">
              <a:spAutoFit/>
            </a:bodyPr>
            <a:lstStyle/>
            <a:p>
              <a:r>
                <a:rPr lang="en-US" sz="2400" b="1" dirty="0">
                  <a:latin typeface="Roboto Light"/>
                </a:rPr>
                <a:t>FamilyLife Small Groups multiply when leaders are involved in the ongoing process. </a:t>
              </a:r>
            </a:p>
          </p:txBody>
        </p:sp>
        <p:pic>
          <p:nvPicPr>
            <p:cNvPr id="9" name="Picture 8" descr="A close up of a logo&#10;&#10;Description automatically generated">
              <a:extLst>
                <a:ext uri="{FF2B5EF4-FFF2-40B4-BE49-F238E27FC236}">
                  <a16:creationId xmlns:a16="http://schemas.microsoft.com/office/drawing/2014/main" id="{A3951D1F-2047-44A3-8FB0-B5588AC7F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8146" y="3550089"/>
              <a:ext cx="3983471" cy="3307911"/>
            </a:xfrm>
            <a:prstGeom prst="rect">
              <a:avLst/>
            </a:prstGeom>
          </p:spPr>
        </p:pic>
      </p:grpSp>
      <p:grpSp>
        <p:nvGrpSpPr>
          <p:cNvPr id="11" name="Group 10">
            <a:extLst>
              <a:ext uri="{FF2B5EF4-FFF2-40B4-BE49-F238E27FC236}">
                <a16:creationId xmlns:a16="http://schemas.microsoft.com/office/drawing/2014/main" id="{EC619BE1-6582-4DA5-92F8-C1B6CEA5CC6C}"/>
              </a:ext>
            </a:extLst>
          </p:cNvPr>
          <p:cNvGrpSpPr/>
          <p:nvPr/>
        </p:nvGrpSpPr>
        <p:grpSpPr>
          <a:xfrm>
            <a:off x="2358041" y="2097506"/>
            <a:ext cx="7523576" cy="1688947"/>
            <a:chOff x="2358041" y="2097506"/>
            <a:chExt cx="7523576" cy="1688947"/>
          </a:xfrm>
        </p:grpSpPr>
        <p:pic>
          <p:nvPicPr>
            <p:cNvPr id="6" name="Picture 5">
              <a:extLst>
                <a:ext uri="{FF2B5EF4-FFF2-40B4-BE49-F238E27FC236}">
                  <a16:creationId xmlns:a16="http://schemas.microsoft.com/office/drawing/2014/main" id="{27D3E0AA-B79C-4CD0-A1E6-65DFB6A1D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041" y="2097506"/>
              <a:ext cx="1688947" cy="1688947"/>
            </a:xfrm>
            <a:prstGeom prst="rect">
              <a:avLst/>
            </a:prstGeom>
          </p:spPr>
        </p:pic>
        <p:sp>
          <p:nvSpPr>
            <p:cNvPr id="10" name="TextBox 9">
              <a:extLst>
                <a:ext uri="{FF2B5EF4-FFF2-40B4-BE49-F238E27FC236}">
                  <a16:creationId xmlns:a16="http://schemas.microsoft.com/office/drawing/2014/main" id="{81727223-B550-4651-9359-D318ABCFF47F}"/>
                </a:ext>
              </a:extLst>
            </p:cNvPr>
            <p:cNvSpPr txBox="1"/>
            <p:nvPr/>
          </p:nvSpPr>
          <p:spPr>
            <a:xfrm>
              <a:off x="4586514" y="2203315"/>
              <a:ext cx="5295103" cy="1477328"/>
            </a:xfrm>
            <a:prstGeom prst="rect">
              <a:avLst/>
            </a:prstGeom>
            <a:noFill/>
          </p:spPr>
          <p:txBody>
            <a:bodyPr wrap="square" rtlCol="0">
              <a:spAutoFit/>
            </a:bodyPr>
            <a:lstStyle/>
            <a:p>
              <a:r>
                <a:rPr lang="en-US" sz="2400" b="1" dirty="0">
                  <a:latin typeface="Roboto Light"/>
                </a:rPr>
                <a:t>Organic small groups do NOT grow bigger and then divide like an amoeba or go viral like a cute cat video.</a:t>
              </a:r>
            </a:p>
            <a:p>
              <a:endParaRPr lang="en-US" dirty="0"/>
            </a:p>
          </p:txBody>
        </p:sp>
      </p:grpSp>
    </p:spTree>
    <p:extLst>
      <p:ext uri="{BB962C8B-B14F-4D97-AF65-F5344CB8AC3E}">
        <p14:creationId xmlns:p14="http://schemas.microsoft.com/office/powerpoint/2010/main" val="1598357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3C96B42-C5C8-4811-BBF6-0F826BA23673}"/>
              </a:ext>
            </a:extLst>
          </p:cNvPr>
          <p:cNvSpPr txBox="1">
            <a:spLocks/>
          </p:cNvSpPr>
          <p:nvPr/>
        </p:nvSpPr>
        <p:spPr>
          <a:xfrm>
            <a:off x="518886" y="1690689"/>
            <a:ext cx="5249091" cy="4299404"/>
          </a:xfrm>
          <a:prstGeom prst="rect">
            <a:avLst/>
          </a:prstGeom>
        </p:spPr>
        <p:txBody>
          <a:bodyPr vert="horz" lIns="91440" tIns="45720" rIns="91440" bIns="45720" rtlCol="0">
            <a:normAutofit/>
          </a:bodyPr>
          <a:lstStyle>
            <a:defPPr>
              <a:defRPr lang="en-US"/>
            </a:defPPr>
            <a:lvl1pPr marL="228600" indent="-228600">
              <a:lnSpc>
                <a:spcPct val="120000"/>
              </a:lnSpc>
              <a:spcBef>
                <a:spcPts val="0"/>
              </a:spcBef>
              <a:spcAft>
                <a:spcPts val="1800"/>
              </a:spcAft>
              <a:buFont typeface="Arial" panose="020B0604020202020204" pitchFamily="34" charset="0"/>
              <a:buChar char="•"/>
              <a:defRPr kumimoji="0" sz="4000" b="0" i="0" u="none" strike="noStrike" cap="none" spc="0" normalizeH="0" baseline="0">
                <a:ln>
                  <a:noFill/>
                </a:ln>
                <a:solidFill>
                  <a:sysClr val="windowText" lastClr="000000"/>
                </a:solidFill>
                <a:effectLst/>
                <a:uLnTx/>
                <a:uFillTx/>
                <a:latin typeface="Roboto Ligh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3000" dirty="0">
                <a:latin typeface="Roboto Medium" pitchFamily="2" charset="0"/>
                <a:ea typeface="Roboto Medium" pitchFamily="2" charset="0"/>
              </a:rPr>
              <a:t>Always respect pastors.</a:t>
            </a:r>
          </a:p>
          <a:p>
            <a:r>
              <a:rPr lang="en-US" sz="3000" dirty="0">
                <a:latin typeface="Roboto Medium" pitchFamily="2" charset="0"/>
                <a:ea typeface="Roboto Medium" pitchFamily="2" charset="0"/>
              </a:rPr>
              <a:t>Offer to serve churches – in the context of marriage and family small groups</a:t>
            </a:r>
          </a:p>
          <a:p>
            <a:r>
              <a:rPr lang="en-US" sz="3000" dirty="0">
                <a:latin typeface="Roboto Medium" pitchFamily="2" charset="0"/>
                <a:ea typeface="Roboto Medium" pitchFamily="2" charset="0"/>
              </a:rPr>
              <a:t>Don’t be negligent in ministering to Christians.</a:t>
            </a:r>
          </a:p>
        </p:txBody>
      </p:sp>
      <p:pic>
        <p:nvPicPr>
          <p:cNvPr id="7" name="Picture 6" descr="A picture containing shirt&#10;&#10;Description automatically generated">
            <a:extLst>
              <a:ext uri="{FF2B5EF4-FFF2-40B4-BE49-F238E27FC236}">
                <a16:creationId xmlns:a16="http://schemas.microsoft.com/office/drawing/2014/main" id="{35A06836-8183-4B80-A5A7-1746FFBFF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7631" y="1766889"/>
            <a:ext cx="6173026" cy="3601781"/>
          </a:xfrm>
          <a:prstGeom prst="rect">
            <a:avLst/>
          </a:prstGeom>
        </p:spPr>
      </p:pic>
      <p:sp>
        <p:nvSpPr>
          <p:cNvPr id="2" name="Title 1">
            <a:extLst>
              <a:ext uri="{FF2B5EF4-FFF2-40B4-BE49-F238E27FC236}">
                <a16:creationId xmlns:a16="http://schemas.microsoft.com/office/drawing/2014/main" id="{96F947E4-FE1C-4205-A01E-63969F399527}"/>
              </a:ext>
            </a:extLst>
          </p:cNvPr>
          <p:cNvSpPr txBox="1">
            <a:spLocks/>
          </p:cNvSpPr>
          <p:nvPr/>
        </p:nvSpPr>
        <p:spPr>
          <a:xfrm>
            <a:off x="1587500" y="365126"/>
            <a:ext cx="9016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Roboto Medium"/>
              </a:rPr>
              <a:t>Trusting God for Multiplication</a:t>
            </a:r>
          </a:p>
        </p:txBody>
      </p:sp>
    </p:spTree>
    <p:extLst>
      <p:ext uri="{BB962C8B-B14F-4D97-AF65-F5344CB8AC3E}">
        <p14:creationId xmlns:p14="http://schemas.microsoft.com/office/powerpoint/2010/main" val="4199020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4116B18-B868-4128-821F-B7EF3F1E37E5}"/>
              </a:ext>
            </a:extLst>
          </p:cNvPr>
          <p:cNvSpPr txBox="1">
            <a:spLocks/>
          </p:cNvSpPr>
          <p:nvPr/>
        </p:nvSpPr>
        <p:spPr>
          <a:xfrm>
            <a:off x="1587500" y="365126"/>
            <a:ext cx="9016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Roboto Medium"/>
              </a:rPr>
              <a:t>Trusting God for Multiplication</a:t>
            </a:r>
          </a:p>
        </p:txBody>
      </p:sp>
      <p:sp>
        <p:nvSpPr>
          <p:cNvPr id="6" name="Text Placeholder 2">
            <a:extLst>
              <a:ext uri="{FF2B5EF4-FFF2-40B4-BE49-F238E27FC236}">
                <a16:creationId xmlns:a16="http://schemas.microsoft.com/office/drawing/2014/main" id="{23ABADD2-11CF-4215-9915-E029BE1998CC}"/>
              </a:ext>
            </a:extLst>
          </p:cNvPr>
          <p:cNvSpPr txBox="1">
            <a:spLocks/>
          </p:cNvSpPr>
          <p:nvPr/>
        </p:nvSpPr>
        <p:spPr>
          <a:xfrm>
            <a:off x="859971" y="1690688"/>
            <a:ext cx="5236029" cy="44567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1800"/>
              </a:spcAft>
              <a:defRPr/>
            </a:pPr>
            <a:r>
              <a:rPr kumimoji="0" lang="en-US" sz="3000" b="0" i="0" u="none" strike="noStrike" kern="1200" cap="none" spc="0" normalizeH="0" baseline="0" noProof="0" dirty="0">
                <a:ln>
                  <a:noFill/>
                </a:ln>
                <a:solidFill>
                  <a:sysClr val="windowText" lastClr="000000"/>
                </a:solidFill>
                <a:effectLst/>
                <a:uLnTx/>
                <a:uFillTx/>
                <a:latin typeface="Roboto Medium" pitchFamily="2" charset="0"/>
                <a:ea typeface="Roboto Medium" pitchFamily="2" charset="0"/>
              </a:rPr>
              <a:t>Groups ending may be part of God’s plan</a:t>
            </a:r>
          </a:p>
          <a:p>
            <a:pPr marL="228600" marR="0" lvl="0" indent="-228600" algn="l" defTabSz="914400" rtl="0" eaLnBrk="1" fontAlgn="auto" latinLnBrk="0" hangingPunct="1">
              <a:lnSpc>
                <a:spcPct val="120000"/>
              </a:lnSpc>
              <a:spcBef>
                <a:spcPts val="0"/>
              </a:spcBef>
              <a:spcAft>
                <a:spcPts val="180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ysClr val="windowText" lastClr="000000"/>
                </a:solidFill>
                <a:effectLst/>
                <a:uLnTx/>
                <a:uFillTx/>
                <a:latin typeface="Roboto Medium" pitchFamily="2" charset="0"/>
                <a:ea typeface="Roboto Medium" pitchFamily="2" charset="0"/>
              </a:rPr>
              <a:t>Stay in touch with leaders and potential new leaders</a:t>
            </a:r>
          </a:p>
          <a:p>
            <a:pPr marL="228600" marR="0" lvl="0" indent="-228600" algn="l" defTabSz="914400" rtl="0" eaLnBrk="1" fontAlgn="auto" latinLnBrk="0" hangingPunct="1">
              <a:lnSpc>
                <a:spcPct val="120000"/>
              </a:lnSpc>
              <a:spcBef>
                <a:spcPts val="0"/>
              </a:spcBef>
              <a:spcAft>
                <a:spcPts val="180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ysClr val="windowText" lastClr="000000"/>
                </a:solidFill>
                <a:effectLst/>
                <a:uLnTx/>
                <a:uFillTx/>
                <a:latin typeface="Roboto Medium" pitchFamily="2" charset="0"/>
                <a:ea typeface="Roboto Medium" pitchFamily="2" charset="0"/>
              </a:rPr>
              <a:t>Be patient with others</a:t>
            </a:r>
            <a:br>
              <a:rPr kumimoji="0" lang="en-US" sz="3000" b="0" i="0" u="none" strike="noStrike" kern="1200" cap="none" spc="0" normalizeH="0" baseline="0" noProof="0" dirty="0">
                <a:ln>
                  <a:noFill/>
                </a:ln>
                <a:solidFill>
                  <a:sysClr val="windowText" lastClr="000000"/>
                </a:solidFill>
                <a:effectLst/>
                <a:uLnTx/>
                <a:uFillTx/>
                <a:latin typeface="Roboto Medium" pitchFamily="2" charset="0"/>
                <a:ea typeface="Roboto Medium" pitchFamily="2" charset="0"/>
              </a:rPr>
            </a:br>
            <a:r>
              <a:rPr kumimoji="0" lang="en-US" sz="3000" b="0" i="0" u="none" strike="noStrike" kern="1200" cap="none" spc="0" normalizeH="0" baseline="0" noProof="0" dirty="0">
                <a:ln>
                  <a:noFill/>
                </a:ln>
                <a:solidFill>
                  <a:sysClr val="windowText" lastClr="000000"/>
                </a:solidFill>
                <a:effectLst/>
                <a:uLnTx/>
                <a:uFillTx/>
                <a:latin typeface="Roboto Medium" pitchFamily="2" charset="0"/>
                <a:ea typeface="Roboto Medium" pitchFamily="2" charset="0"/>
              </a:rPr>
              <a:t>AND yourselves.</a:t>
            </a:r>
          </a:p>
        </p:txBody>
      </p:sp>
      <p:pic>
        <p:nvPicPr>
          <p:cNvPr id="9" name="Picture 8" descr="A close up of a logo&#10;&#10;Description automatically generated">
            <a:extLst>
              <a:ext uri="{FF2B5EF4-FFF2-40B4-BE49-F238E27FC236}">
                <a16:creationId xmlns:a16="http://schemas.microsoft.com/office/drawing/2014/main" id="{B3F44851-1E83-471C-9EFF-58E26A56A58D}"/>
              </a:ext>
            </a:extLst>
          </p:cNvPr>
          <p:cNvPicPr>
            <a:picLocks noChangeAspect="1"/>
          </p:cNvPicPr>
          <p:nvPr/>
        </p:nvPicPr>
        <p:blipFill rotWithShape="1">
          <a:blip r:embed="rId3">
            <a:extLst>
              <a:ext uri="{28A0092B-C50C-407E-A947-70E740481C1C}">
                <a14:useLocalDpi xmlns:a14="http://schemas.microsoft.com/office/drawing/2010/main" val="0"/>
              </a:ext>
            </a:extLst>
          </a:blip>
          <a:srcRect r="66498"/>
          <a:stretch/>
        </p:blipFill>
        <p:spPr>
          <a:xfrm>
            <a:off x="6001127" y="2025856"/>
            <a:ext cx="2047576" cy="4093395"/>
          </a:xfrm>
          <a:prstGeom prst="rect">
            <a:avLst/>
          </a:prstGeom>
        </p:spPr>
      </p:pic>
      <p:pic>
        <p:nvPicPr>
          <p:cNvPr id="10" name="Picture 9" descr="A close up of a logo&#10;&#10;Description automatically generated">
            <a:extLst>
              <a:ext uri="{FF2B5EF4-FFF2-40B4-BE49-F238E27FC236}">
                <a16:creationId xmlns:a16="http://schemas.microsoft.com/office/drawing/2014/main" id="{AB5E9017-1567-4AAD-8975-5343A1A676BD}"/>
              </a:ext>
            </a:extLst>
          </p:cNvPr>
          <p:cNvPicPr>
            <a:picLocks noChangeAspect="1"/>
          </p:cNvPicPr>
          <p:nvPr/>
        </p:nvPicPr>
        <p:blipFill rotWithShape="1">
          <a:blip r:embed="rId3">
            <a:extLst>
              <a:ext uri="{28A0092B-C50C-407E-A947-70E740481C1C}">
                <a14:useLocalDpi xmlns:a14="http://schemas.microsoft.com/office/drawing/2010/main" val="0"/>
              </a:ext>
            </a:extLst>
          </a:blip>
          <a:srcRect l="33928" t="-1" r="4987" b="-271"/>
          <a:stretch/>
        </p:blipFill>
        <p:spPr>
          <a:xfrm>
            <a:off x="7953829" y="1658886"/>
            <a:ext cx="4053727" cy="4456736"/>
          </a:xfrm>
          <a:prstGeom prst="rect">
            <a:avLst/>
          </a:prstGeom>
        </p:spPr>
      </p:pic>
    </p:spTree>
    <p:extLst>
      <p:ext uri="{BB962C8B-B14F-4D97-AF65-F5344CB8AC3E}">
        <p14:creationId xmlns:p14="http://schemas.microsoft.com/office/powerpoint/2010/main" val="3337866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DFEB1DF-E536-49F6-9A06-DA91D5DBA0D0}"/>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2"/>
                </a:solidFill>
                <a:latin typeface="Roboto Medium"/>
              </a:rPr>
              <a:t>Accelerating Multiplication</a:t>
            </a:r>
          </a:p>
        </p:txBody>
      </p:sp>
      <p:sp>
        <p:nvSpPr>
          <p:cNvPr id="6" name="Text Placeholder 2">
            <a:extLst>
              <a:ext uri="{FF2B5EF4-FFF2-40B4-BE49-F238E27FC236}">
                <a16:creationId xmlns:a16="http://schemas.microsoft.com/office/drawing/2014/main" id="{6C6BFDEC-544C-43B4-A4CC-F6D474C85EAF}"/>
              </a:ext>
            </a:extLst>
          </p:cNvPr>
          <p:cNvSpPr txBox="1">
            <a:spLocks/>
          </p:cNvSpPr>
          <p:nvPr/>
        </p:nvSpPr>
        <p:spPr>
          <a:xfrm>
            <a:off x="624468" y="1825625"/>
            <a:ext cx="487499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Roboto Medium" pitchFamily="2" charset="0"/>
                <a:ea typeface="Roboto Medium" pitchFamily="2" charset="0"/>
              </a:rPr>
              <a:t>An event ministry without a small-group ministry is possible.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ysClr val="windowText" lastClr="000000"/>
              </a:solidFill>
              <a:effectLst/>
              <a:uLnTx/>
              <a:uFillTx/>
              <a:latin typeface="Roboto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sysClr val="windowText" lastClr="000000"/>
                </a:solidFill>
                <a:effectLst/>
                <a:uLnTx/>
                <a:uFillTx/>
                <a:latin typeface="Roboto Medium" pitchFamily="2" charset="0"/>
                <a:ea typeface="Roboto Medium" pitchFamily="2" charset="0"/>
              </a:rPr>
              <a:t>But a </a:t>
            </a:r>
            <a:r>
              <a:rPr kumimoji="0" lang="en-US" sz="3200" b="1" u="none" strike="noStrike" kern="1200" cap="none" spc="0" normalizeH="0" baseline="0" noProof="0" dirty="0">
                <a:ln>
                  <a:noFill/>
                </a:ln>
                <a:solidFill>
                  <a:srgbClr val="FFFF00"/>
                </a:solidFill>
                <a:effectLst/>
                <a:highlight>
                  <a:srgbClr val="FF0000"/>
                </a:highlight>
                <a:uLnTx/>
                <a:uFillTx/>
                <a:latin typeface="Roboto Light"/>
              </a:rPr>
              <a:t>DYNAMIC</a:t>
            </a:r>
            <a:r>
              <a:rPr kumimoji="0" lang="en-US" sz="3600" b="0" i="0" u="none" strike="noStrike" kern="1200" cap="none" spc="0" normalizeH="0" baseline="0" noProof="0" dirty="0">
                <a:ln>
                  <a:noFill/>
                </a:ln>
                <a:solidFill>
                  <a:sysClr val="windowText" lastClr="000000"/>
                </a:solidFill>
                <a:effectLst/>
                <a:uLnTx/>
                <a:uFillTx/>
                <a:latin typeface="Roboto Light"/>
              </a:rPr>
              <a:t> </a:t>
            </a:r>
            <a:r>
              <a:rPr kumimoji="0" lang="en-US" sz="3000" b="0" i="0" u="none" strike="noStrike" kern="1200" cap="none" spc="0" normalizeH="0" baseline="0" noProof="0" dirty="0">
                <a:ln>
                  <a:noFill/>
                </a:ln>
                <a:solidFill>
                  <a:sysClr val="windowText" lastClr="000000"/>
                </a:solidFill>
                <a:effectLst/>
                <a:uLnTx/>
                <a:uFillTx/>
                <a:latin typeface="Roboto Medium" pitchFamily="2" charset="0"/>
                <a:ea typeface="Roboto Medium" pitchFamily="2" charset="0"/>
              </a:rPr>
              <a:t>movement based on small-group ministry without events isn’t likely.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7" name="Picture 6" descr="A close up of text on a white background&#10;&#10;Description automatically generated">
            <a:extLst>
              <a:ext uri="{FF2B5EF4-FFF2-40B4-BE49-F238E27FC236}">
                <a16:creationId xmlns:a16="http://schemas.microsoft.com/office/drawing/2014/main" id="{7E74960F-C49C-49BB-8699-D7D9C03876E4}"/>
              </a:ext>
            </a:extLst>
          </p:cNvPr>
          <p:cNvPicPr>
            <a:picLocks noChangeAspect="1"/>
          </p:cNvPicPr>
          <p:nvPr/>
        </p:nvPicPr>
        <p:blipFill rotWithShape="1">
          <a:blip r:embed="rId3">
            <a:extLst>
              <a:ext uri="{28A0092B-C50C-407E-A947-70E740481C1C}">
                <a14:useLocalDpi xmlns:a14="http://schemas.microsoft.com/office/drawing/2010/main" val="0"/>
              </a:ext>
            </a:extLst>
          </a:blip>
          <a:srcRect r="68750"/>
          <a:stretch/>
        </p:blipFill>
        <p:spPr>
          <a:xfrm>
            <a:off x="5850803" y="1690688"/>
            <a:ext cx="1598212" cy="4745944"/>
          </a:xfrm>
          <a:prstGeom prst="rect">
            <a:avLst/>
          </a:prstGeom>
        </p:spPr>
      </p:pic>
      <p:pic>
        <p:nvPicPr>
          <p:cNvPr id="8" name="Picture 7" descr="A close up of text on a white background&#10;&#10;Description automatically generated">
            <a:extLst>
              <a:ext uri="{FF2B5EF4-FFF2-40B4-BE49-F238E27FC236}">
                <a16:creationId xmlns:a16="http://schemas.microsoft.com/office/drawing/2014/main" id="{600822A5-0F1F-44B0-B965-34E338D37E05}"/>
              </a:ext>
            </a:extLst>
          </p:cNvPr>
          <p:cNvPicPr>
            <a:picLocks noChangeAspect="1"/>
          </p:cNvPicPr>
          <p:nvPr/>
        </p:nvPicPr>
        <p:blipFill rotWithShape="1">
          <a:blip r:embed="rId3">
            <a:extLst>
              <a:ext uri="{28A0092B-C50C-407E-A947-70E740481C1C}">
                <a14:useLocalDpi xmlns:a14="http://schemas.microsoft.com/office/drawing/2010/main" val="0"/>
              </a:ext>
            </a:extLst>
          </a:blip>
          <a:srcRect l="34157" b="54248"/>
          <a:stretch/>
        </p:blipFill>
        <p:spPr>
          <a:xfrm>
            <a:off x="8023046" y="1825625"/>
            <a:ext cx="3046525" cy="1964414"/>
          </a:xfrm>
          <a:prstGeom prst="rect">
            <a:avLst/>
          </a:prstGeom>
        </p:spPr>
      </p:pic>
      <p:pic>
        <p:nvPicPr>
          <p:cNvPr id="9" name="Picture 8" descr="A close up of text on a white background&#10;&#10;Description automatically generated">
            <a:extLst>
              <a:ext uri="{FF2B5EF4-FFF2-40B4-BE49-F238E27FC236}">
                <a16:creationId xmlns:a16="http://schemas.microsoft.com/office/drawing/2014/main" id="{7E0CF362-97DE-49A2-9233-AA0E51A659C2}"/>
              </a:ext>
            </a:extLst>
          </p:cNvPr>
          <p:cNvPicPr>
            <a:picLocks noChangeAspect="1"/>
          </p:cNvPicPr>
          <p:nvPr/>
        </p:nvPicPr>
        <p:blipFill rotWithShape="1">
          <a:blip r:embed="rId3">
            <a:extLst>
              <a:ext uri="{28A0092B-C50C-407E-A947-70E740481C1C}">
                <a14:useLocalDpi xmlns:a14="http://schemas.microsoft.com/office/drawing/2010/main" val="0"/>
              </a:ext>
            </a:extLst>
          </a:blip>
          <a:srcRect l="29215" t="45360"/>
          <a:stretch/>
        </p:blipFill>
        <p:spPr>
          <a:xfrm>
            <a:off x="7885745" y="3924976"/>
            <a:ext cx="3031324" cy="2171352"/>
          </a:xfrm>
          <a:prstGeom prst="rect">
            <a:avLst/>
          </a:prstGeom>
        </p:spPr>
      </p:pic>
    </p:spTree>
    <p:extLst>
      <p:ext uri="{BB962C8B-B14F-4D97-AF65-F5344CB8AC3E}">
        <p14:creationId xmlns:p14="http://schemas.microsoft.com/office/powerpoint/2010/main" val="864098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166CBD2-CE6C-4486-9DCB-BA6B3D7C50E6}"/>
              </a:ext>
            </a:extLst>
          </p:cNvPr>
          <p:cNvSpPr>
            <a:spLocks noGrp="1"/>
          </p:cNvSpPr>
          <p:nvPr>
            <p:ph type="title"/>
          </p:nvPr>
        </p:nvSpPr>
        <p:spPr/>
        <p:txBody>
          <a:bodyPr/>
          <a:lstStyle/>
          <a:p>
            <a:pPr algn="ctr"/>
            <a:r>
              <a:rPr lang="en-US" b="1" dirty="0">
                <a:solidFill>
                  <a:schemeClr val="tx1"/>
                </a:solidFill>
              </a:rPr>
              <a:t>Minimal-Commitment (Exposure) Events are Effective to Start New Groups</a:t>
            </a:r>
          </a:p>
        </p:txBody>
      </p:sp>
      <p:sp>
        <p:nvSpPr>
          <p:cNvPr id="10" name="Text Placeholder 9">
            <a:extLst>
              <a:ext uri="{FF2B5EF4-FFF2-40B4-BE49-F238E27FC236}">
                <a16:creationId xmlns:a16="http://schemas.microsoft.com/office/drawing/2014/main" id="{890CFF74-C346-48D6-BA81-250A88B40D79}"/>
              </a:ext>
            </a:extLst>
          </p:cNvPr>
          <p:cNvSpPr>
            <a:spLocks noGrp="1"/>
          </p:cNvSpPr>
          <p:nvPr>
            <p:ph type="body" idx="1"/>
          </p:nvPr>
        </p:nvSpPr>
        <p:spPr>
          <a:xfrm>
            <a:off x="838200" y="1806499"/>
            <a:ext cx="4707194" cy="4686376"/>
          </a:xfrm>
        </p:spPr>
        <p:txBody>
          <a:bodyPr>
            <a:normAutofit fontScale="77500" lnSpcReduction="20000"/>
          </a:bodyPr>
          <a:lstStyle/>
          <a:p>
            <a:pPr marL="290513" indent="-290513">
              <a:buNone/>
            </a:pPr>
            <a:r>
              <a:rPr lang="en-US" dirty="0">
                <a:solidFill>
                  <a:schemeClr val="tx1"/>
                </a:solidFill>
                <a:latin typeface="Roboto Medium" pitchFamily="2" charset="0"/>
                <a:ea typeface="Roboto Medium" pitchFamily="2" charset="0"/>
              </a:rPr>
              <a:t>•  Cookout (backyard, park, lake)</a:t>
            </a:r>
          </a:p>
          <a:p>
            <a:pPr marL="290513" indent="-290513">
              <a:buNone/>
            </a:pPr>
            <a:r>
              <a:rPr lang="en-US" dirty="0">
                <a:solidFill>
                  <a:schemeClr val="tx1"/>
                </a:solidFill>
                <a:latin typeface="Roboto Medium" pitchFamily="2" charset="0"/>
                <a:ea typeface="Roboto Medium" pitchFamily="2" charset="0"/>
              </a:rPr>
              <a:t>•  Christmas cookie exchange</a:t>
            </a:r>
          </a:p>
          <a:p>
            <a:pPr marL="290513" indent="-290513">
              <a:buNone/>
            </a:pPr>
            <a:r>
              <a:rPr lang="en-US" dirty="0">
                <a:solidFill>
                  <a:schemeClr val="tx1"/>
                </a:solidFill>
                <a:latin typeface="Roboto Medium" pitchFamily="2" charset="0"/>
                <a:ea typeface="Roboto Medium" pitchFamily="2" charset="0"/>
              </a:rPr>
              <a:t>•  Luncheon with a testimony</a:t>
            </a:r>
          </a:p>
          <a:p>
            <a:pPr marL="290513" indent="-290513">
              <a:buNone/>
            </a:pPr>
            <a:r>
              <a:rPr lang="en-US" dirty="0">
                <a:solidFill>
                  <a:schemeClr val="tx1"/>
                </a:solidFill>
                <a:latin typeface="Roboto Medium" pitchFamily="2" charset="0"/>
                <a:ea typeface="Roboto Medium" pitchFamily="2" charset="0"/>
              </a:rPr>
              <a:t>•  Super Bowl party</a:t>
            </a:r>
          </a:p>
          <a:p>
            <a:pPr marL="290513" indent="-290513">
              <a:buNone/>
            </a:pPr>
            <a:r>
              <a:rPr lang="en-US" dirty="0">
                <a:solidFill>
                  <a:schemeClr val="tx1"/>
                </a:solidFill>
                <a:latin typeface="Roboto Medium" pitchFamily="2" charset="0"/>
                <a:ea typeface="Roboto Medium" pitchFamily="2" charset="0"/>
              </a:rPr>
              <a:t>•  Easter egg hunt </a:t>
            </a:r>
          </a:p>
          <a:p>
            <a:pPr marL="290513" indent="-290513">
              <a:buNone/>
            </a:pPr>
            <a:r>
              <a:rPr lang="en-US" dirty="0">
                <a:solidFill>
                  <a:schemeClr val="tx1"/>
                </a:solidFill>
                <a:latin typeface="Roboto Medium" pitchFamily="2" charset="0"/>
                <a:ea typeface="Roboto Medium" pitchFamily="2" charset="0"/>
              </a:rPr>
              <a:t>•  Volleyball or other sports activity</a:t>
            </a:r>
          </a:p>
          <a:p>
            <a:pPr marL="290513" indent="-290513">
              <a:buNone/>
            </a:pPr>
            <a:r>
              <a:rPr lang="en-US" dirty="0">
                <a:solidFill>
                  <a:schemeClr val="tx1"/>
                </a:solidFill>
                <a:latin typeface="Roboto Medium" pitchFamily="2" charset="0"/>
                <a:ea typeface="Roboto Medium" pitchFamily="2" charset="0"/>
              </a:rPr>
              <a:t>•  Home dessert with a testimony</a:t>
            </a:r>
          </a:p>
          <a:p>
            <a:pPr marL="290513" indent="-290513">
              <a:buNone/>
            </a:pPr>
            <a:r>
              <a:rPr lang="en-US" dirty="0">
                <a:solidFill>
                  <a:schemeClr val="tx1"/>
                </a:solidFill>
                <a:latin typeface="Roboto Medium" pitchFamily="2" charset="0"/>
                <a:ea typeface="Roboto Medium" pitchFamily="2" charset="0"/>
              </a:rPr>
              <a:t>•  Catered dinner with speaker</a:t>
            </a:r>
          </a:p>
          <a:p>
            <a:pPr marL="290513" indent="-290513">
              <a:buNone/>
            </a:pPr>
            <a:r>
              <a:rPr lang="en-US" dirty="0">
                <a:solidFill>
                  <a:schemeClr val="tx1"/>
                </a:solidFill>
                <a:latin typeface="Roboto Medium" pitchFamily="2" charset="0"/>
                <a:ea typeface="Roboto Medium" pitchFamily="2" charset="0"/>
              </a:rPr>
              <a:t>•  Neighborhood project</a:t>
            </a:r>
          </a:p>
          <a:p>
            <a:pPr marL="290513" indent="-290513">
              <a:buNone/>
            </a:pPr>
            <a:r>
              <a:rPr lang="en-US" dirty="0">
                <a:solidFill>
                  <a:schemeClr val="tx1"/>
                </a:solidFill>
                <a:latin typeface="Roboto Medium" pitchFamily="2" charset="0"/>
                <a:ea typeface="Roboto Medium" pitchFamily="2" charset="0"/>
              </a:rPr>
              <a:t>•  Dinner party with testimony</a:t>
            </a:r>
          </a:p>
          <a:p>
            <a:pPr marL="290513" indent="-290513">
              <a:buNone/>
            </a:pPr>
            <a:r>
              <a:rPr lang="en-US" dirty="0">
                <a:solidFill>
                  <a:schemeClr val="tx1"/>
                </a:solidFill>
                <a:latin typeface="Roboto Medium" pitchFamily="2" charset="0"/>
                <a:ea typeface="Roboto Medium" pitchFamily="2" charset="0"/>
              </a:rPr>
              <a:t>•  Valentine party or banquet</a:t>
            </a:r>
          </a:p>
          <a:p>
            <a:pPr marL="290513" indent="-290513">
              <a:buNone/>
            </a:pPr>
            <a:r>
              <a:rPr lang="en-US" dirty="0">
                <a:solidFill>
                  <a:schemeClr val="tx1"/>
                </a:solidFill>
                <a:latin typeface="Roboto Medium" pitchFamily="2" charset="0"/>
                <a:ea typeface="Roboto Medium" pitchFamily="2" charset="0"/>
              </a:rPr>
              <a:t>•  Short marriage or parenting seminar</a:t>
            </a:r>
          </a:p>
        </p:txBody>
      </p:sp>
      <p:pic>
        <p:nvPicPr>
          <p:cNvPr id="3" name="Picture 2">
            <a:extLst>
              <a:ext uri="{FF2B5EF4-FFF2-40B4-BE49-F238E27FC236}">
                <a16:creationId xmlns:a16="http://schemas.microsoft.com/office/drawing/2014/main" id="{D732F159-38C9-436A-B359-523A67AE5876}"/>
              </a:ext>
            </a:extLst>
          </p:cNvPr>
          <p:cNvPicPr>
            <a:picLocks noChangeAspect="1"/>
          </p:cNvPicPr>
          <p:nvPr/>
        </p:nvPicPr>
        <p:blipFill>
          <a:blip r:embed="rId3"/>
          <a:stretch>
            <a:fillRect/>
          </a:stretch>
        </p:blipFill>
        <p:spPr>
          <a:xfrm>
            <a:off x="5509336" y="2766060"/>
            <a:ext cx="6382543" cy="2409548"/>
          </a:xfrm>
          <a:prstGeom prst="rect">
            <a:avLst/>
          </a:prstGeom>
        </p:spPr>
      </p:pic>
    </p:spTree>
    <p:extLst>
      <p:ext uri="{BB962C8B-B14F-4D97-AF65-F5344CB8AC3E}">
        <p14:creationId xmlns:p14="http://schemas.microsoft.com/office/powerpoint/2010/main" val="441593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B606BE9-C4CF-4B48-8767-E5DC96A8F21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Roboto Medium"/>
              </a:rPr>
              <a:t>Multiplication Requires New Leaders</a:t>
            </a:r>
          </a:p>
        </p:txBody>
      </p:sp>
      <p:sp>
        <p:nvSpPr>
          <p:cNvPr id="6" name="Content Placeholder 2">
            <a:extLst>
              <a:ext uri="{FF2B5EF4-FFF2-40B4-BE49-F238E27FC236}">
                <a16:creationId xmlns:a16="http://schemas.microsoft.com/office/drawing/2014/main" id="{1A7BE343-BF8E-4820-ADBA-7B963BE3ABAA}"/>
              </a:ext>
            </a:extLst>
          </p:cNvPr>
          <p:cNvSpPr txBox="1">
            <a:spLocks/>
          </p:cNvSpPr>
          <p:nvPr/>
        </p:nvSpPr>
        <p:spPr>
          <a:xfrm>
            <a:off x="6305411" y="2286156"/>
            <a:ext cx="5594488" cy="3745442"/>
          </a:xfrm>
          <a:prstGeom prst="rect">
            <a:avLst/>
          </a:prstGeom>
        </p:spPr>
        <p:txBody>
          <a:bodyPr vert="horz" wrap="square"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0"/>
              </a:spcAft>
              <a:buNone/>
              <a:defRPr/>
            </a:pPr>
            <a:r>
              <a:rPr kumimoji="0" lang="en-US" sz="3000" b="0" i="0" u="none" strike="noStrike" kern="1200" cap="none" spc="0" normalizeH="0" baseline="0" noProof="0" dirty="0">
                <a:ln>
                  <a:noFill/>
                </a:ln>
                <a:effectLst/>
                <a:uLnTx/>
                <a:uFillTx/>
                <a:latin typeface="Roboto Medium" pitchFamily="2" charset="0"/>
                <a:ea typeface="Roboto Medium" pitchFamily="2" charset="0"/>
              </a:rPr>
              <a:t>Give</a:t>
            </a:r>
            <a:r>
              <a:rPr lang="en-US" sz="3000" dirty="0">
                <a:latin typeface="Roboto Medium" pitchFamily="2" charset="0"/>
                <a:ea typeface="Roboto Medium" pitchFamily="2" charset="0"/>
              </a:rPr>
              <a:t> </a:t>
            </a:r>
            <a:r>
              <a:rPr kumimoji="0" lang="en-US" sz="3000" b="0" i="0" u="none" strike="noStrike" kern="1200" cap="none" spc="0" normalizeH="0" baseline="0" noProof="0" dirty="0">
                <a:ln>
                  <a:noFill/>
                </a:ln>
                <a:effectLst/>
                <a:uLnTx/>
                <a:uFillTx/>
                <a:latin typeface="Roboto Medium" pitchFamily="2" charset="0"/>
                <a:ea typeface="Roboto Medium" pitchFamily="2" charset="0"/>
              </a:rPr>
              <a:t>leadership</a:t>
            </a:r>
            <a:r>
              <a:rPr lang="en-US" sz="3000" dirty="0">
                <a:latin typeface="Roboto Medium" pitchFamily="2" charset="0"/>
                <a:ea typeface="Roboto Medium" pitchFamily="2" charset="0"/>
              </a:rPr>
              <a:t> </a:t>
            </a:r>
            <a:r>
              <a:rPr kumimoji="0" lang="en-US" sz="3000" b="0" i="0" u="none" strike="noStrike" kern="1200" cap="none" spc="0" normalizeH="0" baseline="0" noProof="0" dirty="0">
                <a:ln>
                  <a:noFill/>
                </a:ln>
                <a:effectLst/>
                <a:uLnTx/>
                <a:uFillTx/>
                <a:latin typeface="Roboto Medium" pitchFamily="2" charset="0"/>
                <a:ea typeface="Roboto Medium" pitchFamily="2" charset="0"/>
              </a:rPr>
              <a:t>opportunities during each group</a:t>
            </a:r>
          </a:p>
          <a:p>
            <a:pPr marL="0" marR="0" lvl="0" indent="0" algn="l" defTabSz="914400" rtl="0" eaLnBrk="1" fontAlgn="auto" latinLnBrk="0" hangingPunct="1">
              <a:lnSpc>
                <a:spcPct val="100000"/>
              </a:lnSpc>
              <a:spcBef>
                <a:spcPts val="0"/>
              </a:spcBef>
              <a:spcAft>
                <a:spcPts val="3000"/>
              </a:spcAft>
              <a:buClrTx/>
              <a:buSzTx/>
              <a:buFont typeface="Arial" panose="020B0604020202020204" pitchFamily="34" charset="0"/>
              <a:buNone/>
              <a:tabLst/>
              <a:defRPr/>
            </a:pPr>
            <a:r>
              <a:rPr kumimoji="0" lang="en-US" sz="3000" b="0" i="0" u="none" strike="noStrike" kern="1200" cap="none" spc="0" normalizeH="0" baseline="0" noProof="0" dirty="0">
                <a:ln>
                  <a:noFill/>
                </a:ln>
                <a:solidFill>
                  <a:sysClr val="windowText" lastClr="000000"/>
                </a:solidFill>
                <a:effectLst/>
                <a:uLnTx/>
                <a:uFillTx/>
                <a:latin typeface="Roboto Medium" pitchFamily="2" charset="0"/>
                <a:ea typeface="Roboto Medium" pitchFamily="2" charset="0"/>
              </a:rPr>
              <a:t>Coach those potential leaders</a:t>
            </a:r>
          </a:p>
          <a:p>
            <a:pPr marL="0" marR="0" lvl="0" indent="0" algn="l" defTabSz="914400" rtl="0" eaLnBrk="1" fontAlgn="auto" latinLnBrk="0" hangingPunct="1">
              <a:lnSpc>
                <a:spcPct val="100000"/>
              </a:lnSpc>
              <a:spcBef>
                <a:spcPts val="0"/>
              </a:spcBef>
              <a:spcAft>
                <a:spcPts val="3000"/>
              </a:spcAft>
              <a:buClrTx/>
              <a:buSzTx/>
              <a:buFont typeface="Arial" panose="020B0604020202020204" pitchFamily="34" charset="0"/>
              <a:buNone/>
              <a:tabLst/>
              <a:defRPr/>
            </a:pPr>
            <a:r>
              <a:rPr kumimoji="0" lang="en-US" sz="3000" b="0" i="0" u="none" strike="noStrike" kern="1200" cap="none" spc="0" normalizeH="0" baseline="0" noProof="0" dirty="0">
                <a:ln>
                  <a:noFill/>
                </a:ln>
                <a:solidFill>
                  <a:sysClr val="windowText" lastClr="000000"/>
                </a:solidFill>
                <a:effectLst/>
                <a:uLnTx/>
                <a:uFillTx/>
                <a:latin typeface="Roboto Medium" pitchFamily="2" charset="0"/>
                <a:ea typeface="Roboto Medium" pitchFamily="2" charset="0"/>
              </a:rPr>
              <a:t>Create fun social activities</a:t>
            </a:r>
          </a:p>
          <a:p>
            <a:pPr marL="0" indent="0">
              <a:lnSpc>
                <a:spcPct val="100000"/>
              </a:lnSpc>
              <a:spcBef>
                <a:spcPts val="0"/>
              </a:spcBef>
              <a:spcAft>
                <a:spcPts val="3000"/>
              </a:spcAft>
              <a:buNone/>
              <a:defRPr/>
            </a:pPr>
            <a:r>
              <a:rPr lang="en-US" sz="3000" dirty="0">
                <a:latin typeface="Roboto Medium" pitchFamily="2" charset="0"/>
                <a:ea typeface="Roboto Medium" pitchFamily="2" charset="0"/>
              </a:rPr>
              <a:t>Provide training</a:t>
            </a:r>
          </a:p>
        </p:txBody>
      </p:sp>
      <p:pic>
        <p:nvPicPr>
          <p:cNvPr id="7" name="Picture 6">
            <a:extLst>
              <a:ext uri="{FF2B5EF4-FFF2-40B4-BE49-F238E27FC236}">
                <a16:creationId xmlns:a16="http://schemas.microsoft.com/office/drawing/2014/main" id="{64E61D1A-F187-45F2-B201-2C340D9C01BC}"/>
              </a:ext>
            </a:extLst>
          </p:cNvPr>
          <p:cNvPicPr>
            <a:picLocks noChangeAspect="1"/>
          </p:cNvPicPr>
          <p:nvPr/>
        </p:nvPicPr>
        <p:blipFill>
          <a:blip r:embed="rId3"/>
          <a:stretch>
            <a:fillRect/>
          </a:stretch>
        </p:blipFill>
        <p:spPr>
          <a:xfrm>
            <a:off x="674512" y="1994958"/>
            <a:ext cx="5212079" cy="4327838"/>
          </a:xfrm>
          <a:prstGeom prst="rect">
            <a:avLst/>
          </a:prstGeom>
        </p:spPr>
      </p:pic>
    </p:spTree>
    <p:extLst>
      <p:ext uri="{BB962C8B-B14F-4D97-AF65-F5344CB8AC3E}">
        <p14:creationId xmlns:p14="http://schemas.microsoft.com/office/powerpoint/2010/main" val="1896469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1E6276-AF43-4E46-B341-2F114462A5E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Roboto Medium"/>
              </a:rPr>
              <a:t>Training for Trainers</a:t>
            </a:r>
            <a:r>
              <a:rPr kumimoji="0" lang="en-US" sz="3200" b="1" i="0" u="none" strike="noStrike" kern="1200" cap="none" spc="0" normalizeH="0" baseline="0" noProof="0" dirty="0">
                <a:ln>
                  <a:noFill/>
                </a:ln>
                <a:solidFill>
                  <a:srgbClr val="000000"/>
                </a:solidFill>
                <a:effectLst/>
                <a:uLnTx/>
                <a:uFillTx/>
                <a:latin typeface="Roboto Light"/>
                <a:ea typeface="+mn-ea"/>
                <a:cs typeface="+mn-cs"/>
              </a:rPr>
              <a:t> </a:t>
            </a:r>
          </a:p>
          <a:p>
            <a:pPr algn="ctr"/>
            <a:r>
              <a:rPr kumimoji="0" lang="en-US" sz="3200" b="1" i="0" u="none" strike="noStrike" kern="1200" cap="none" spc="0" normalizeH="0" baseline="0" noProof="0" dirty="0">
                <a:ln>
                  <a:noFill/>
                </a:ln>
                <a:solidFill>
                  <a:srgbClr val="000000"/>
                </a:solidFill>
                <a:effectLst/>
                <a:uLnTx/>
                <a:uFillTx/>
                <a:latin typeface="Roboto Light"/>
                <a:ea typeface="+mn-ea"/>
                <a:cs typeface="+mn-cs"/>
              </a:rPr>
              <a:t>Training Module</a:t>
            </a:r>
            <a:endParaRPr lang="en-US" b="1" dirty="0">
              <a:latin typeface="Roboto Light"/>
            </a:endParaRPr>
          </a:p>
        </p:txBody>
      </p:sp>
      <p:sp>
        <p:nvSpPr>
          <p:cNvPr id="6" name="Content Placeholder 2">
            <a:extLst>
              <a:ext uri="{FF2B5EF4-FFF2-40B4-BE49-F238E27FC236}">
                <a16:creationId xmlns:a16="http://schemas.microsoft.com/office/drawing/2014/main" id="{1E9FDD17-4555-4A3F-AB34-BA4401F9368E}"/>
              </a:ext>
            </a:extLst>
          </p:cNvPr>
          <p:cNvSpPr txBox="1">
            <a:spLocks/>
          </p:cNvSpPr>
          <p:nvPr/>
        </p:nvSpPr>
        <p:spPr>
          <a:xfrm>
            <a:off x="838200" y="2468879"/>
            <a:ext cx="4625340" cy="32004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3200" i="0" u="none" strike="noStrike" kern="1200" cap="none" spc="0" normalizeH="0" baseline="0" noProof="0" dirty="0">
                <a:ln>
                  <a:noFill/>
                </a:ln>
                <a:effectLst/>
                <a:uLnTx/>
                <a:uFillTx/>
                <a:latin typeface="Roboto Light"/>
              </a:rPr>
              <a:t>FamilyLife’s </a:t>
            </a:r>
            <a:r>
              <a:rPr kumimoji="0" lang="en-US" sz="3200" i="1" u="none" strike="noStrike" kern="1200" cap="none" spc="0" normalizeH="0" baseline="0" noProof="0" dirty="0">
                <a:ln>
                  <a:noFill/>
                </a:ln>
                <a:effectLst/>
                <a:uLnTx/>
                <a:uFillTx/>
                <a:latin typeface="Roboto Light"/>
              </a:rPr>
              <a:t>Speaker Training</a:t>
            </a:r>
            <a:r>
              <a:rPr kumimoji="0" lang="en-US" sz="3200" u="none" strike="noStrike" kern="1200" cap="none" spc="0" normalizeH="0" baseline="0" noProof="0" dirty="0">
                <a:ln>
                  <a:noFill/>
                </a:ln>
                <a:effectLst/>
                <a:uLnTx/>
                <a:uFillTx/>
                <a:latin typeface="Roboto Light"/>
              </a:rPr>
              <a:t> </a:t>
            </a:r>
            <a:r>
              <a:rPr kumimoji="0" lang="en-US" sz="3200" i="0" u="none" strike="noStrike" kern="1200" cap="none" spc="0" normalizeH="0" baseline="0" noProof="0" dirty="0">
                <a:ln>
                  <a:noFill/>
                </a:ln>
                <a:effectLst/>
                <a:uLnTx/>
                <a:uFillTx/>
                <a:latin typeface="Roboto Light"/>
              </a:rPr>
              <a:t>can help you to train more effectively</a:t>
            </a:r>
          </a:p>
          <a:p>
            <a:pPr marL="0" indent="0">
              <a:buNone/>
              <a:defRPr/>
            </a:pPr>
            <a:r>
              <a:rPr kumimoji="0" lang="en-US" sz="3200" b="1" i="0" u="none" strike="noStrike" kern="1200" cap="none" spc="0" normalizeH="0" baseline="0" noProof="0" dirty="0">
                <a:ln>
                  <a:noFill/>
                </a:ln>
                <a:effectLst/>
                <a:uLnTx/>
                <a:uFillTx/>
                <a:latin typeface="Roboto Light"/>
              </a:rPr>
              <a:t>AND</a:t>
            </a:r>
            <a:r>
              <a:rPr kumimoji="0" lang="en-US" sz="3200" i="0" u="none" strike="noStrike" kern="1200" cap="none" spc="0" normalizeH="0" baseline="0" noProof="0" dirty="0">
                <a:ln>
                  <a:noFill/>
                </a:ln>
                <a:effectLst/>
                <a:uLnTx/>
                <a:uFillTx/>
                <a:latin typeface="Roboto Light"/>
              </a:rPr>
              <a:t> be equipped to conduct non-WTR exposure events.</a:t>
            </a:r>
            <a:r>
              <a:rPr lang="en-US" sz="3200" dirty="0">
                <a:latin typeface="Roboto Light"/>
              </a:rPr>
              <a:t>  </a:t>
            </a:r>
            <a:endParaRPr kumimoji="0" lang="en-US" sz="3200" i="0" u="none" strike="noStrike" kern="1200" cap="none" spc="0" normalizeH="0" baseline="0" noProof="0" dirty="0">
              <a:ln>
                <a:noFill/>
              </a:ln>
              <a:effectLst/>
              <a:uLnTx/>
              <a:uFillTx/>
              <a:latin typeface="Roboto Light"/>
            </a:endParaRPr>
          </a:p>
        </p:txBody>
      </p:sp>
      <p:pic>
        <p:nvPicPr>
          <p:cNvPr id="7" name="Picture 6" descr="A picture containing mountain, man&#10;&#10;Description automatically generated">
            <a:extLst>
              <a:ext uri="{FF2B5EF4-FFF2-40B4-BE49-F238E27FC236}">
                <a16:creationId xmlns:a16="http://schemas.microsoft.com/office/drawing/2014/main" id="{3B7CEB60-BA5C-4020-A2F0-AE88590292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7076" y="1825625"/>
            <a:ext cx="3192783" cy="4170052"/>
          </a:xfrm>
          <a:prstGeom prst="rect">
            <a:avLst/>
          </a:prstGeom>
          <a:ln>
            <a:solidFill>
              <a:srgbClr val="000000"/>
            </a:solidFill>
          </a:ln>
        </p:spPr>
      </p:pic>
      <p:sp>
        <p:nvSpPr>
          <p:cNvPr id="8" name="Rectangle 7">
            <a:extLst>
              <a:ext uri="{FF2B5EF4-FFF2-40B4-BE49-F238E27FC236}">
                <a16:creationId xmlns:a16="http://schemas.microsoft.com/office/drawing/2014/main" id="{E4704422-ACB4-4327-84CE-A40698AABE61}"/>
              </a:ext>
            </a:extLst>
          </p:cNvPr>
          <p:cNvSpPr/>
          <p:nvPr/>
        </p:nvSpPr>
        <p:spPr>
          <a:xfrm rot="20531652">
            <a:off x="652029" y="3244636"/>
            <a:ext cx="10447712" cy="1323439"/>
          </a:xfrm>
          <a:prstGeom prst="rect">
            <a:avLst/>
          </a:prstGeom>
          <a:noFill/>
        </p:spPr>
        <p:txBody>
          <a:bodyPr wrap="square" lIns="91440" tIns="45720" rIns="91440" bIns="45720">
            <a:spAutoFit/>
          </a:bodyPr>
          <a:lstStyle/>
          <a:p>
            <a:pPr algn="ctr"/>
            <a:r>
              <a:rPr lang="en-US" sz="8000" b="1" cap="none" spc="300" dirty="0">
                <a:ln w="6600">
                  <a:solidFill>
                    <a:schemeClr val="accent2">
                      <a:alpha val="50000"/>
                    </a:schemeClr>
                  </a:solidFill>
                  <a:prstDash val="solid"/>
                </a:ln>
                <a:noFill/>
                <a:effectLst>
                  <a:outerShdw dist="38100" dir="2700000" algn="tl" rotWithShape="0">
                    <a:schemeClr val="accent2"/>
                  </a:outerShdw>
                </a:effectLst>
                <a:latin typeface="Arial Black" panose="020B0A04020102020204" pitchFamily="34" charset="0"/>
              </a:rPr>
              <a:t>HIDDEN SLIDE</a:t>
            </a:r>
          </a:p>
        </p:txBody>
      </p:sp>
    </p:spTree>
    <p:extLst>
      <p:ext uri="{BB962C8B-B14F-4D97-AF65-F5344CB8AC3E}">
        <p14:creationId xmlns:p14="http://schemas.microsoft.com/office/powerpoint/2010/main" val="1631062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1E6276-AF43-4E46-B341-2F114462A5E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Roboto Medium"/>
              </a:rPr>
              <a:t>Key Characteristics to look for in Identifying New Leaders</a:t>
            </a:r>
            <a:endParaRPr kumimoji="0" lang="en-US" sz="3200" b="1" i="0" u="none" strike="noStrike" kern="1200" cap="none" spc="0" normalizeH="0" baseline="0" noProof="0" dirty="0">
              <a:ln>
                <a:noFill/>
              </a:ln>
              <a:solidFill>
                <a:srgbClr val="000000"/>
              </a:solidFill>
              <a:effectLst/>
              <a:uLnTx/>
              <a:uFillTx/>
              <a:latin typeface="Roboto Light"/>
              <a:ea typeface="+mn-ea"/>
              <a:cs typeface="+mn-cs"/>
            </a:endParaRPr>
          </a:p>
        </p:txBody>
      </p:sp>
      <p:sp>
        <p:nvSpPr>
          <p:cNvPr id="6" name="Content Placeholder 2">
            <a:extLst>
              <a:ext uri="{FF2B5EF4-FFF2-40B4-BE49-F238E27FC236}">
                <a16:creationId xmlns:a16="http://schemas.microsoft.com/office/drawing/2014/main" id="{1E9FDD17-4555-4A3F-AB34-BA4401F9368E}"/>
              </a:ext>
            </a:extLst>
          </p:cNvPr>
          <p:cNvSpPr txBox="1">
            <a:spLocks/>
          </p:cNvSpPr>
          <p:nvPr/>
        </p:nvSpPr>
        <p:spPr>
          <a:xfrm>
            <a:off x="1384216" y="2717863"/>
            <a:ext cx="4597400" cy="24333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4400" b="1" i="0" u="none" strike="noStrike" kern="1200" cap="none" spc="0" normalizeH="0" baseline="0" noProof="0" dirty="0">
                <a:ln>
                  <a:noFill/>
                </a:ln>
                <a:effectLst/>
                <a:uLnTx/>
                <a:uFillTx/>
                <a:latin typeface="Roboto Medium" pitchFamily="2" charset="0"/>
                <a:ea typeface="Roboto Medium" pitchFamily="2" charset="0"/>
              </a:rPr>
              <a:t>Godly Character</a:t>
            </a:r>
          </a:p>
          <a:p>
            <a:pPr>
              <a:defRPr/>
            </a:pPr>
            <a:endParaRPr kumimoji="0" lang="en-US" sz="4400" b="1" i="0" u="none" strike="noStrike" kern="1200" cap="none" spc="0" normalizeH="0" baseline="0" noProof="0" dirty="0">
              <a:ln>
                <a:noFill/>
              </a:ln>
              <a:effectLst/>
              <a:uLnTx/>
              <a:uFillTx/>
              <a:latin typeface="Roboto Medium" pitchFamily="2" charset="0"/>
              <a:ea typeface="Roboto Medium" pitchFamily="2" charset="0"/>
            </a:endParaRPr>
          </a:p>
          <a:p>
            <a:pPr>
              <a:defRPr/>
            </a:pPr>
            <a:r>
              <a:rPr lang="en-US" sz="4400" b="1" dirty="0">
                <a:latin typeface="Roboto Medium" pitchFamily="2" charset="0"/>
                <a:ea typeface="Roboto Medium" pitchFamily="2" charset="0"/>
              </a:rPr>
              <a:t>Ministry Skills</a:t>
            </a:r>
            <a:endParaRPr kumimoji="0" lang="en-US" sz="4400" b="1" i="0" u="none" strike="noStrike" kern="1200" cap="none" spc="0" normalizeH="0" baseline="0" noProof="0" dirty="0">
              <a:ln>
                <a:noFill/>
              </a:ln>
              <a:effectLst/>
              <a:uLnTx/>
              <a:uFillTx/>
              <a:latin typeface="Roboto Medium" pitchFamily="2" charset="0"/>
              <a:ea typeface="Roboto Medium" pitchFamily="2" charset="0"/>
            </a:endParaRPr>
          </a:p>
        </p:txBody>
      </p:sp>
      <p:pic>
        <p:nvPicPr>
          <p:cNvPr id="1026" name="Picture 2" descr="Characteristics: The Traits and Qualities that Make Up a Person">
            <a:extLst>
              <a:ext uri="{FF2B5EF4-FFF2-40B4-BE49-F238E27FC236}">
                <a16:creationId xmlns:a16="http://schemas.microsoft.com/office/drawing/2014/main" id="{08D028C0-E0DA-4960-B8B6-EFB23A2C5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85" y="2073605"/>
            <a:ext cx="4866652" cy="33334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verse small group of people studying.">
            <a:extLst>
              <a:ext uri="{FF2B5EF4-FFF2-40B4-BE49-F238E27FC236}">
                <a16:creationId xmlns:a16="http://schemas.microsoft.com/office/drawing/2014/main" id="{2B556243-9099-4DF9-BCBB-C57059A6CC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6118" y="1267524"/>
            <a:ext cx="37147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8C850E2-0777-4E28-A44A-247B3162A617}"/>
              </a:ext>
            </a:extLst>
          </p:cNvPr>
          <p:cNvPicPr>
            <a:picLocks noChangeAspect="1"/>
          </p:cNvPicPr>
          <p:nvPr/>
        </p:nvPicPr>
        <p:blipFill>
          <a:blip r:embed="rId5"/>
          <a:stretch>
            <a:fillRect/>
          </a:stretch>
        </p:blipFill>
        <p:spPr>
          <a:xfrm>
            <a:off x="-4439648" y="4237019"/>
            <a:ext cx="4018280" cy="2667000"/>
          </a:xfrm>
          <a:prstGeom prst="rect">
            <a:avLst/>
          </a:prstGeom>
        </p:spPr>
      </p:pic>
    </p:spTree>
    <p:extLst>
      <p:ext uri="{BB962C8B-B14F-4D97-AF65-F5344CB8AC3E}">
        <p14:creationId xmlns:p14="http://schemas.microsoft.com/office/powerpoint/2010/main" val="129613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035461-1BD9-4FEC-93E2-64D6100B7BFC}"/>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kumimoji="0" lang="en-US" sz="4400" b="1" i="0" u="none" strike="noStrike" kern="1200" cap="none" spc="0" normalizeH="0" baseline="0" noProof="0" dirty="0">
                <a:ln>
                  <a:noFill/>
                </a:ln>
                <a:solidFill>
                  <a:prstClr val="black"/>
                </a:solidFill>
                <a:effectLst/>
                <a:uLnTx/>
                <a:uFillTx/>
                <a:latin typeface="Roboto Medium"/>
                <a:ea typeface="+mj-ea"/>
                <a:cs typeface="+mj-cs"/>
              </a:rPr>
              <a:t>Working with New Leaders</a:t>
            </a:r>
            <a:br>
              <a:rPr kumimoji="0" lang="en-US" sz="4400" b="1" i="0" u="none" strike="noStrike" kern="1200" cap="none" spc="0" normalizeH="0" baseline="0" noProof="0" dirty="0">
                <a:ln>
                  <a:noFill/>
                </a:ln>
                <a:solidFill>
                  <a:prstClr val="black"/>
                </a:solidFill>
                <a:effectLst/>
                <a:uLnTx/>
                <a:uFillTx/>
                <a:latin typeface="Roboto Medium"/>
                <a:ea typeface="+mj-ea"/>
                <a:cs typeface="+mj-cs"/>
              </a:rPr>
            </a:br>
            <a:r>
              <a:rPr lang="en-US" sz="3200" b="1" dirty="0">
                <a:latin typeface="Roboto Light"/>
              </a:rPr>
              <a:t>Training Module</a:t>
            </a:r>
            <a:endParaRPr kumimoji="0" lang="en-US"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6" name="Picture 5" descr="A picture containing water, grass, green, sitting&#10;&#10;Description automatically generated">
            <a:extLst>
              <a:ext uri="{FF2B5EF4-FFF2-40B4-BE49-F238E27FC236}">
                <a16:creationId xmlns:a16="http://schemas.microsoft.com/office/drawing/2014/main" id="{16C922EC-611F-4DFA-956D-6E35E8D49F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6032" y="2011681"/>
            <a:ext cx="3183848" cy="4101644"/>
          </a:xfrm>
          <a:prstGeom prst="rect">
            <a:avLst/>
          </a:prstGeom>
          <a:ln>
            <a:solidFill>
              <a:srgbClr val="000000"/>
            </a:solidFill>
          </a:ln>
        </p:spPr>
      </p:pic>
      <p:sp>
        <p:nvSpPr>
          <p:cNvPr id="7" name="TextBox 6">
            <a:extLst>
              <a:ext uri="{FF2B5EF4-FFF2-40B4-BE49-F238E27FC236}">
                <a16:creationId xmlns:a16="http://schemas.microsoft.com/office/drawing/2014/main" id="{C1DD1C5C-AFBF-414A-93C4-180A0251BB3A}"/>
              </a:ext>
            </a:extLst>
          </p:cNvPr>
          <p:cNvSpPr txBox="1"/>
          <p:nvPr/>
        </p:nvSpPr>
        <p:spPr>
          <a:xfrm>
            <a:off x="1128889" y="2400300"/>
            <a:ext cx="4967111" cy="1865126"/>
          </a:xfrm>
          <a:prstGeom prst="rect">
            <a:avLst/>
          </a:prstGeom>
          <a:noFill/>
        </p:spPr>
        <p:txBody>
          <a:bodyPr wrap="square" rtlCol="0">
            <a:spAutoFit/>
          </a:bodyPr>
          <a:lstStyle/>
          <a:p>
            <a:pPr>
              <a:lnSpc>
                <a:spcPct val="90000"/>
              </a:lnSpc>
              <a:spcBef>
                <a:spcPts val="1000"/>
              </a:spcBef>
            </a:pPr>
            <a:r>
              <a:rPr lang="en-US" sz="3200" dirty="0">
                <a:solidFill>
                  <a:prstClr val="black"/>
                </a:solidFill>
                <a:latin typeface="Roboto Light"/>
              </a:rPr>
              <a:t>FamilyLife’s </a:t>
            </a:r>
            <a:r>
              <a:rPr lang="en-US" sz="3200" i="1" dirty="0">
                <a:solidFill>
                  <a:prstClr val="black"/>
                </a:solidFill>
                <a:latin typeface="Roboto Light"/>
              </a:rPr>
              <a:t>Working with Volunteers </a:t>
            </a:r>
            <a:r>
              <a:rPr lang="en-US" sz="3200" dirty="0">
                <a:solidFill>
                  <a:prstClr val="black"/>
                </a:solidFill>
                <a:latin typeface="Roboto Light"/>
              </a:rPr>
              <a:t>training</a:t>
            </a:r>
            <a:r>
              <a:rPr lang="en-US" sz="3200" i="1" dirty="0">
                <a:solidFill>
                  <a:prstClr val="black"/>
                </a:solidFill>
                <a:latin typeface="Roboto Light"/>
              </a:rPr>
              <a:t> </a:t>
            </a:r>
            <a:r>
              <a:rPr lang="en-US" sz="3200" dirty="0">
                <a:solidFill>
                  <a:prstClr val="black"/>
                </a:solidFill>
                <a:latin typeface="Roboto Light"/>
              </a:rPr>
              <a:t>can help you to find and equip new small-group leaders.  </a:t>
            </a:r>
          </a:p>
        </p:txBody>
      </p:sp>
      <p:sp>
        <p:nvSpPr>
          <p:cNvPr id="8" name="Rectangle 7">
            <a:extLst>
              <a:ext uri="{FF2B5EF4-FFF2-40B4-BE49-F238E27FC236}">
                <a16:creationId xmlns:a16="http://schemas.microsoft.com/office/drawing/2014/main" id="{58FC292E-ACCF-406A-B9BA-A39D75E923A3}"/>
              </a:ext>
            </a:extLst>
          </p:cNvPr>
          <p:cNvSpPr/>
          <p:nvPr/>
        </p:nvSpPr>
        <p:spPr>
          <a:xfrm rot="20531652">
            <a:off x="652029" y="3244636"/>
            <a:ext cx="10447712" cy="1323439"/>
          </a:xfrm>
          <a:prstGeom prst="rect">
            <a:avLst/>
          </a:prstGeom>
          <a:noFill/>
        </p:spPr>
        <p:txBody>
          <a:bodyPr wrap="square" lIns="91440" tIns="45720" rIns="91440" bIns="45720">
            <a:spAutoFit/>
          </a:bodyPr>
          <a:lstStyle/>
          <a:p>
            <a:pPr algn="ctr"/>
            <a:r>
              <a:rPr lang="en-US" sz="8000" b="1" cap="none" spc="300" dirty="0">
                <a:ln w="6600">
                  <a:solidFill>
                    <a:schemeClr val="accent2">
                      <a:alpha val="50000"/>
                    </a:schemeClr>
                  </a:solidFill>
                  <a:prstDash val="solid"/>
                </a:ln>
                <a:noFill/>
                <a:effectLst>
                  <a:outerShdw dist="38100" dir="2700000" algn="tl" rotWithShape="0">
                    <a:schemeClr val="accent2"/>
                  </a:outerShdw>
                </a:effectLst>
                <a:latin typeface="Arial Black" panose="020B0A04020102020204" pitchFamily="34" charset="0"/>
              </a:rPr>
              <a:t>HIDDEN SLIDE</a:t>
            </a:r>
          </a:p>
        </p:txBody>
      </p:sp>
    </p:spTree>
    <p:extLst>
      <p:ext uri="{BB962C8B-B14F-4D97-AF65-F5344CB8AC3E}">
        <p14:creationId xmlns:p14="http://schemas.microsoft.com/office/powerpoint/2010/main" val="1212450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4600F9-6863-4DEF-8841-3141881D4978}"/>
              </a:ext>
            </a:extLst>
          </p:cNvPr>
          <p:cNvPicPr>
            <a:picLocks noChangeAspect="1"/>
          </p:cNvPicPr>
          <p:nvPr/>
        </p:nvPicPr>
        <p:blipFill>
          <a:blip r:embed="rId3"/>
          <a:stretch>
            <a:fillRect/>
          </a:stretch>
        </p:blipFill>
        <p:spPr>
          <a:xfrm>
            <a:off x="843213" y="268288"/>
            <a:ext cx="9946707" cy="5305529"/>
          </a:xfrm>
          <a:prstGeom prst="rect">
            <a:avLst/>
          </a:prstGeom>
          <a:noFill/>
          <a:ln>
            <a:noFill/>
          </a:ln>
        </p:spPr>
      </p:pic>
      <p:sp>
        <p:nvSpPr>
          <p:cNvPr id="3" name="Slide Number Placeholder 2">
            <a:extLst>
              <a:ext uri="{FF2B5EF4-FFF2-40B4-BE49-F238E27FC236}">
                <a16:creationId xmlns:a16="http://schemas.microsoft.com/office/drawing/2014/main" id="{368E32A0-F00C-49A3-8227-91092BBAC7CB}"/>
              </a:ext>
            </a:extLst>
          </p:cNvPr>
          <p:cNvSpPr>
            <a:spLocks noGrp="1"/>
          </p:cNvSpPr>
          <p:nvPr>
            <p:ph type="sldNum" sz="quarter" idx="12"/>
          </p:nvPr>
        </p:nvSpPr>
        <p:spPr/>
        <p:txBody>
          <a:bodyPr/>
          <a:lstStyle/>
          <a:p>
            <a:fld id="{3E0931B3-117E-4DB7-B6EC-1A546D922F6C}" type="slidenum">
              <a:rPr lang="en-US" sz="1400" kern="0" smtClean="0">
                <a:solidFill>
                  <a:srgbClr val="000000"/>
                </a:solidFill>
                <a:cs typeface="Arial"/>
                <a:sym typeface="Arial"/>
              </a:rPr>
              <a:pPr/>
              <a:t>2</a:t>
            </a:fld>
            <a:endParaRPr lang="en-US" sz="1400" kern="0">
              <a:solidFill>
                <a:srgbClr val="000000"/>
              </a:solidFill>
              <a:cs typeface="Arial"/>
              <a:sym typeface="Arial"/>
            </a:endParaRPr>
          </a:p>
        </p:txBody>
      </p:sp>
    </p:spTree>
    <p:extLst>
      <p:ext uri="{BB962C8B-B14F-4D97-AF65-F5344CB8AC3E}">
        <p14:creationId xmlns:p14="http://schemas.microsoft.com/office/powerpoint/2010/main" val="399960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F65B78-1D88-476D-B5C0-ED5C2DD017FF}"/>
              </a:ext>
            </a:extLst>
          </p:cNvPr>
          <p:cNvSpPr txBox="1">
            <a:spLocks noGrp="1"/>
          </p:cNvSpPr>
          <p:nvPr>
            <p:ph type="title"/>
          </p:nvPr>
        </p:nvSpPr>
        <p:spPr>
          <a:xfrm>
            <a:off x="443089" y="491067"/>
            <a:ext cx="10515599" cy="16001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Roboto Medium"/>
              </a:rPr>
              <a:t>A Warning about Multiplication</a:t>
            </a:r>
          </a:p>
        </p:txBody>
      </p:sp>
      <p:sp>
        <p:nvSpPr>
          <p:cNvPr id="6" name="TextBox 5">
            <a:extLst>
              <a:ext uri="{FF2B5EF4-FFF2-40B4-BE49-F238E27FC236}">
                <a16:creationId xmlns:a16="http://schemas.microsoft.com/office/drawing/2014/main" id="{1669C177-8629-4C3D-B07B-98FF0B8DC102}"/>
              </a:ext>
            </a:extLst>
          </p:cNvPr>
          <p:cNvSpPr txBox="1"/>
          <p:nvPr/>
        </p:nvSpPr>
        <p:spPr>
          <a:xfrm>
            <a:off x="5700888" y="2091266"/>
            <a:ext cx="5669279" cy="3785652"/>
          </a:xfrm>
          <a:prstGeom prst="rect">
            <a:avLst/>
          </a:prstGeom>
          <a:noFill/>
        </p:spPr>
        <p:txBody>
          <a:bodyPr wrap="square" rtlCol="0">
            <a:spAutoFit/>
          </a:bodyPr>
          <a:lstStyle/>
          <a:p>
            <a:r>
              <a:rPr lang="en-US" sz="2400" b="1" dirty="0">
                <a:latin typeface="Roboto Light"/>
              </a:rPr>
              <a:t>Satan understands multiplication too.  He knows that an effective multiplication ministry has the potential to change many lives. He will attack at the source … YOU.</a:t>
            </a:r>
          </a:p>
          <a:p>
            <a:endParaRPr lang="en-US" sz="2400" b="1" dirty="0">
              <a:latin typeface="Roboto Light"/>
            </a:endParaRPr>
          </a:p>
          <a:p>
            <a:r>
              <a:rPr lang="en-US" sz="2400" b="1" dirty="0">
                <a:latin typeface="Roboto Light"/>
              </a:rPr>
              <a:t>This is a major reason why each of us MUST continually take our marriages to a higher level.  And we need to support one another as a “couple team”.  </a:t>
            </a:r>
          </a:p>
        </p:txBody>
      </p:sp>
      <p:pic>
        <p:nvPicPr>
          <p:cNvPr id="2052" name="Picture 4" descr="Improve Your Health Today With These Core Exercises! - Fit 4 Life">
            <a:extLst>
              <a:ext uri="{FF2B5EF4-FFF2-40B4-BE49-F238E27FC236}">
                <a16:creationId xmlns:a16="http://schemas.microsoft.com/office/drawing/2014/main" id="{9A544774-896C-4DBE-B918-92C2829F7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3430" y="491067"/>
            <a:ext cx="4813391" cy="188023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ever let your guard down. Be prepared for any spiritual battle that comes  your way by putting on the full ar… | Armor of god, Christian tshirts,  Christian pictures">
            <a:extLst>
              <a:ext uri="{FF2B5EF4-FFF2-40B4-BE49-F238E27FC236}">
                <a16:creationId xmlns:a16="http://schemas.microsoft.com/office/drawing/2014/main" id="{57A02D08-AB5E-4A88-82CE-F59E5FA894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8755" y="2603947"/>
            <a:ext cx="3272971" cy="32729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ntact Support | Event planning tips, Wedding event planning, Wedding  planning help">
            <a:extLst>
              <a:ext uri="{FF2B5EF4-FFF2-40B4-BE49-F238E27FC236}">
                <a16:creationId xmlns:a16="http://schemas.microsoft.com/office/drawing/2014/main" id="{A3C150AF-5062-4F54-BF0F-1B9B1FC8FF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480" y="2460092"/>
            <a:ext cx="406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033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2D68258-B0FA-49CE-9EB3-D36C7698BA10}"/>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Roboto Medium"/>
                <a:ea typeface="+mj-ea"/>
                <a:cs typeface="Arial"/>
              </a:rPr>
              <a:t>WHAT IF you could use your</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Roboto Medium"/>
                <a:ea typeface="+mj-ea"/>
                <a:cs typeface="Arial"/>
              </a:rPr>
              <a:t>Small Groups for Outreach?</a:t>
            </a:r>
          </a:p>
        </p:txBody>
      </p:sp>
      <p:sp>
        <p:nvSpPr>
          <p:cNvPr id="6" name="Text Placeholder 2">
            <a:extLst>
              <a:ext uri="{FF2B5EF4-FFF2-40B4-BE49-F238E27FC236}">
                <a16:creationId xmlns:a16="http://schemas.microsoft.com/office/drawing/2014/main" id="{43523529-12F3-4B6D-A725-32667A3ABD08}"/>
              </a:ext>
            </a:extLst>
          </p:cNvPr>
          <p:cNvSpPr txBox="1">
            <a:spLocks/>
          </p:cNvSpPr>
          <p:nvPr/>
        </p:nvSpPr>
        <p:spPr>
          <a:xfrm>
            <a:off x="1463035" y="2531643"/>
            <a:ext cx="4632965" cy="2719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None/>
              <a:tabLst/>
              <a:defRPr/>
            </a:pPr>
            <a:r>
              <a:rPr kumimoji="0" lang="en-US" sz="3000" b="0" i="0" u="none" strike="noStrike" kern="1200" cap="none" spc="0" normalizeH="0" baseline="0" noProof="0" dirty="0">
                <a:ln>
                  <a:noFill/>
                </a:ln>
                <a:solidFill>
                  <a:sysClr val="windowText" lastClr="000000"/>
                </a:solidFill>
                <a:effectLst/>
                <a:uLnTx/>
                <a:uFillTx/>
                <a:latin typeface="Roboto Medium" pitchFamily="2" charset="0"/>
                <a:ea typeface="Roboto Medium" pitchFamily="2" charset="0"/>
              </a:rPr>
              <a:t>As important as a good marriage is, it isn’t as important as having a relationship with</a:t>
            </a:r>
          </a:p>
          <a:p>
            <a:pPr marL="0" marR="0" lvl="0" indent="0" algn="r" defTabSz="914400" rtl="0" eaLnBrk="1" fontAlgn="auto" latinLnBrk="0" hangingPunct="1">
              <a:lnSpc>
                <a:spcPct val="90000"/>
              </a:lnSpc>
              <a:spcBef>
                <a:spcPts val="1000"/>
              </a:spcBef>
              <a:spcAft>
                <a:spcPts val="0"/>
              </a:spcAft>
              <a:buClrTx/>
              <a:buSzTx/>
              <a:buNone/>
              <a:tabLst/>
              <a:defRPr/>
            </a:pPr>
            <a:r>
              <a:rPr kumimoji="0" lang="en-US" sz="3000" b="0" i="0" u="none" strike="noStrike" kern="1200" cap="none" spc="0" normalizeH="0" baseline="0" noProof="0" dirty="0">
                <a:ln>
                  <a:noFill/>
                </a:ln>
                <a:solidFill>
                  <a:sysClr val="windowText" lastClr="000000"/>
                </a:solidFill>
                <a:effectLst/>
                <a:uLnTx/>
                <a:uFillTx/>
                <a:latin typeface="Roboto Medium" pitchFamily="2" charset="0"/>
                <a:ea typeface="Roboto Medium" pitchFamily="2" charset="0"/>
              </a:rPr>
              <a:t>Jesus Christ.</a:t>
            </a:r>
          </a:p>
        </p:txBody>
      </p:sp>
      <p:pic>
        <p:nvPicPr>
          <p:cNvPr id="7" name="Picture 6" descr="A picture containing clock&#10;&#10;Description automatically generated">
            <a:extLst>
              <a:ext uri="{FF2B5EF4-FFF2-40B4-BE49-F238E27FC236}">
                <a16:creationId xmlns:a16="http://schemas.microsoft.com/office/drawing/2014/main" id="{6A76168B-EBDE-46BA-A028-40D34B247093}"/>
              </a:ext>
            </a:extLst>
          </p:cNvPr>
          <p:cNvPicPr>
            <a:picLocks noChangeAspect="1"/>
          </p:cNvPicPr>
          <p:nvPr/>
        </p:nvPicPr>
        <p:blipFill rotWithShape="1">
          <a:blip r:embed="rId3">
            <a:extLst>
              <a:ext uri="{28A0092B-C50C-407E-A947-70E740481C1C}">
                <a14:useLocalDpi xmlns:a14="http://schemas.microsoft.com/office/drawing/2010/main" val="0"/>
              </a:ext>
            </a:extLst>
          </a:blip>
          <a:srcRect b="50833"/>
          <a:stretch/>
        </p:blipFill>
        <p:spPr>
          <a:xfrm>
            <a:off x="6607238" y="1992893"/>
            <a:ext cx="5090392" cy="1898573"/>
          </a:xfrm>
          <a:prstGeom prst="rect">
            <a:avLst/>
          </a:prstGeom>
        </p:spPr>
      </p:pic>
      <p:pic>
        <p:nvPicPr>
          <p:cNvPr id="8" name="Picture 7" descr="A picture containing clock&#10;&#10;Description automatically generated">
            <a:extLst>
              <a:ext uri="{FF2B5EF4-FFF2-40B4-BE49-F238E27FC236}">
                <a16:creationId xmlns:a16="http://schemas.microsoft.com/office/drawing/2014/main" id="{748BA29F-D89C-4579-99CD-C0B995679E39}"/>
              </a:ext>
            </a:extLst>
          </p:cNvPr>
          <p:cNvPicPr>
            <a:picLocks noChangeAspect="1"/>
          </p:cNvPicPr>
          <p:nvPr/>
        </p:nvPicPr>
        <p:blipFill rotWithShape="1">
          <a:blip r:embed="rId3">
            <a:extLst>
              <a:ext uri="{28A0092B-C50C-407E-A947-70E740481C1C}">
                <a14:useLocalDpi xmlns:a14="http://schemas.microsoft.com/office/drawing/2010/main" val="0"/>
              </a:ext>
            </a:extLst>
          </a:blip>
          <a:srcRect t="50833"/>
          <a:stretch/>
        </p:blipFill>
        <p:spPr>
          <a:xfrm>
            <a:off x="6489186" y="3891466"/>
            <a:ext cx="5090392" cy="1898573"/>
          </a:xfrm>
          <a:prstGeom prst="rect">
            <a:avLst/>
          </a:prstGeom>
        </p:spPr>
      </p:pic>
    </p:spTree>
    <p:extLst>
      <p:ext uri="{BB962C8B-B14F-4D97-AF65-F5344CB8AC3E}">
        <p14:creationId xmlns:p14="http://schemas.microsoft.com/office/powerpoint/2010/main" val="3457206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E50310-CA29-44EB-BC05-7FE57AC70118}"/>
              </a:ext>
            </a:extLst>
          </p:cNvPr>
          <p:cNvSpPr>
            <a:spLocks noGrp="1"/>
          </p:cNvSpPr>
          <p:nvPr>
            <p:ph type="body" idx="1"/>
          </p:nvPr>
        </p:nvSpPr>
        <p:spPr>
          <a:xfrm>
            <a:off x="838200" y="1617453"/>
            <a:ext cx="10515599" cy="3623094"/>
          </a:xfrm>
        </p:spPr>
        <p:txBody>
          <a:bodyPr/>
          <a:lstStyle/>
          <a:p>
            <a:pPr marL="177800" indent="0" algn="ctr">
              <a:buNone/>
            </a:pPr>
            <a:r>
              <a:rPr lang="en-US" sz="23900" b="1" dirty="0">
                <a:solidFill>
                  <a:schemeClr val="tx1"/>
                </a:solidFill>
                <a:latin typeface="Roboto Medium" pitchFamily="2" charset="0"/>
                <a:ea typeface="Roboto Medium" pitchFamily="2" charset="0"/>
              </a:rPr>
              <a:t>Q &amp; A</a:t>
            </a:r>
            <a:endParaRPr lang="en-US" b="1" dirty="0">
              <a:solidFill>
                <a:schemeClr val="tx1"/>
              </a:solidFill>
              <a:latin typeface="Roboto Medium" pitchFamily="2" charset="0"/>
              <a:ea typeface="Roboto Medium" pitchFamily="2" charset="0"/>
            </a:endParaRPr>
          </a:p>
        </p:txBody>
      </p:sp>
    </p:spTree>
    <p:extLst>
      <p:ext uri="{BB962C8B-B14F-4D97-AF65-F5344CB8AC3E}">
        <p14:creationId xmlns:p14="http://schemas.microsoft.com/office/powerpoint/2010/main" val="558175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54AB1-5F54-48B3-8C7C-3B641C4F7D0A}"/>
              </a:ext>
            </a:extLst>
          </p:cNvPr>
          <p:cNvSpPr>
            <a:spLocks noGrp="1"/>
          </p:cNvSpPr>
          <p:nvPr>
            <p:ph type="title"/>
          </p:nvPr>
        </p:nvSpPr>
        <p:spPr>
          <a:xfrm>
            <a:off x="838200" y="1362973"/>
            <a:ext cx="8150525" cy="4641011"/>
          </a:xfrm>
        </p:spPr>
        <p:txBody>
          <a:bodyPr/>
          <a:lstStyle/>
          <a:p>
            <a:pPr algn="ctr"/>
            <a:r>
              <a:rPr lang="en-US" sz="5400" dirty="0"/>
              <a:t>Hidden slide</a:t>
            </a:r>
            <a:br>
              <a:rPr lang="en-US" sz="5400" dirty="0"/>
            </a:br>
            <a:r>
              <a:rPr lang="en-US" sz="5400" dirty="0"/>
              <a:t>for PRESENTER</a:t>
            </a:r>
            <a:br>
              <a:rPr lang="en-US" sz="5400" dirty="0"/>
            </a:br>
            <a:r>
              <a:rPr lang="en-US" sz="5400" dirty="0"/>
              <a:t>overview notes on animation and handouts</a:t>
            </a:r>
          </a:p>
        </p:txBody>
      </p:sp>
      <p:sp>
        <p:nvSpPr>
          <p:cNvPr id="3" name="Rectangle 2">
            <a:extLst>
              <a:ext uri="{FF2B5EF4-FFF2-40B4-BE49-F238E27FC236}">
                <a16:creationId xmlns:a16="http://schemas.microsoft.com/office/drawing/2014/main" id="{69F781A3-50E3-437F-AA69-398B5D7EFA10}"/>
              </a:ext>
            </a:extLst>
          </p:cNvPr>
          <p:cNvSpPr/>
          <p:nvPr/>
        </p:nvSpPr>
        <p:spPr>
          <a:xfrm rot="20531652">
            <a:off x="652029" y="3244636"/>
            <a:ext cx="10447712" cy="1323439"/>
          </a:xfrm>
          <a:prstGeom prst="rect">
            <a:avLst/>
          </a:prstGeom>
          <a:noFill/>
        </p:spPr>
        <p:txBody>
          <a:bodyPr wrap="square" lIns="91440" tIns="45720" rIns="91440" bIns="45720">
            <a:spAutoFit/>
          </a:bodyPr>
          <a:lstStyle/>
          <a:p>
            <a:pPr algn="ctr"/>
            <a:r>
              <a:rPr lang="en-US" sz="8000" b="1" cap="none" spc="300" dirty="0">
                <a:ln w="6600">
                  <a:solidFill>
                    <a:schemeClr val="accent2">
                      <a:alpha val="50000"/>
                    </a:schemeClr>
                  </a:solidFill>
                  <a:prstDash val="solid"/>
                </a:ln>
                <a:noFill/>
                <a:effectLst>
                  <a:outerShdw dist="38100" dir="2700000" algn="tl" rotWithShape="0">
                    <a:schemeClr val="accent2"/>
                  </a:outerShdw>
                </a:effectLst>
                <a:latin typeface="Arial Black" panose="020B0A04020102020204" pitchFamily="34" charset="0"/>
              </a:rPr>
              <a:t>HIDDEN SLIDE</a:t>
            </a:r>
          </a:p>
        </p:txBody>
      </p:sp>
      <p:sp>
        <p:nvSpPr>
          <p:cNvPr id="4" name="Slide Number Placeholder 3">
            <a:extLst>
              <a:ext uri="{FF2B5EF4-FFF2-40B4-BE49-F238E27FC236}">
                <a16:creationId xmlns:a16="http://schemas.microsoft.com/office/drawing/2014/main" id="{616A1583-EFA6-44B0-A122-DD7161AAF614}"/>
              </a:ext>
            </a:extLst>
          </p:cNvPr>
          <p:cNvSpPr>
            <a:spLocks noGrp="1"/>
          </p:cNvSpPr>
          <p:nvPr>
            <p:ph type="sldNum" sz="quarter" idx="12"/>
          </p:nvPr>
        </p:nvSpPr>
        <p:spPr/>
        <p:txBody>
          <a:bodyPr/>
          <a:lstStyle/>
          <a:p>
            <a:fld id="{3E0931B3-117E-4DB7-B6EC-1A546D922F6C}" type="slidenum">
              <a:rPr lang="en-US" sz="1400" kern="0" smtClean="0">
                <a:solidFill>
                  <a:srgbClr val="000000"/>
                </a:solidFill>
                <a:cs typeface="Arial"/>
                <a:sym typeface="Arial"/>
              </a:rPr>
              <a:pPr/>
              <a:t>23</a:t>
            </a:fld>
            <a:endParaRPr lang="en-US" sz="1400" kern="0">
              <a:solidFill>
                <a:srgbClr val="000000"/>
              </a:solidFill>
              <a:cs typeface="Arial"/>
              <a:sym typeface="Arial"/>
            </a:endParaRPr>
          </a:p>
        </p:txBody>
      </p:sp>
    </p:spTree>
    <p:extLst>
      <p:ext uri="{BB962C8B-B14F-4D97-AF65-F5344CB8AC3E}">
        <p14:creationId xmlns:p14="http://schemas.microsoft.com/office/powerpoint/2010/main" val="1844388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sign posing for the camera&#10;&#10;Description automatically generated">
            <a:extLst>
              <a:ext uri="{FF2B5EF4-FFF2-40B4-BE49-F238E27FC236}">
                <a16:creationId xmlns:a16="http://schemas.microsoft.com/office/drawing/2014/main" id="{B9E22C31-426F-4EB0-B801-EC734593D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8941" y="819132"/>
            <a:ext cx="5554980" cy="5219735"/>
          </a:xfrm>
          <a:prstGeom prst="rect">
            <a:avLst/>
          </a:prstGeom>
        </p:spPr>
      </p:pic>
    </p:spTree>
    <p:extLst>
      <p:ext uri="{BB962C8B-B14F-4D97-AF65-F5344CB8AC3E}">
        <p14:creationId xmlns:p14="http://schemas.microsoft.com/office/powerpoint/2010/main" val="1660878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1581B62-866C-4EA2-BA6D-C47B6030A727}"/>
              </a:ext>
            </a:extLst>
          </p:cNvPr>
          <p:cNvSpPr txBox="1">
            <a:spLocks/>
          </p:cNvSpPr>
          <p:nvPr/>
        </p:nvSpPr>
        <p:spPr>
          <a:xfrm>
            <a:off x="6492240" y="2621932"/>
            <a:ext cx="4861560" cy="2511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marR="0" lvl="0" indent="0" algn="l" defTabSz="914400" rtl="0" eaLnBrk="1" fontAlgn="auto" latinLnBrk="0" hangingPunct="1">
              <a:lnSpc>
                <a:spcPct val="100000"/>
              </a:lnSpc>
              <a:spcBef>
                <a:spcPts val="0"/>
              </a:spcBef>
              <a:spcAft>
                <a:spcPts val="3600"/>
              </a:spcAft>
              <a:buClrTx/>
              <a:buSzTx/>
              <a:buFont typeface="Arial" panose="020B0604020202020204" pitchFamily="34" charset="0"/>
              <a:buNone/>
              <a:tabLst/>
              <a:defRPr/>
            </a:pPr>
            <a:r>
              <a:rPr kumimoji="0" lang="en-US" sz="3000" b="1" i="0" u="none" strike="noStrike" kern="1200" cap="none" spc="0" normalizeH="0" baseline="0" noProof="0" dirty="0">
                <a:ln>
                  <a:noFill/>
                </a:ln>
                <a:solidFill>
                  <a:sysClr val="windowText" lastClr="000000"/>
                </a:solidFill>
                <a:effectLst/>
                <a:uLnTx/>
                <a:uFillTx/>
                <a:latin typeface="Roboto Light"/>
              </a:rPr>
              <a:t>Events (Winning)</a:t>
            </a:r>
          </a:p>
          <a:p>
            <a:pPr marL="177800" marR="0" lvl="0" indent="0" algn="l" defTabSz="914400" rtl="0" eaLnBrk="1" fontAlgn="auto" latinLnBrk="0" hangingPunct="1">
              <a:lnSpc>
                <a:spcPct val="100000"/>
              </a:lnSpc>
              <a:spcBef>
                <a:spcPts val="0"/>
              </a:spcBef>
              <a:spcAft>
                <a:spcPts val="3600"/>
              </a:spcAft>
              <a:buClrTx/>
              <a:buSzTx/>
              <a:buFont typeface="Arial" panose="020B0604020202020204" pitchFamily="34" charset="0"/>
              <a:buNone/>
              <a:tabLst/>
              <a:defRPr/>
            </a:pPr>
            <a:r>
              <a:rPr lang="en-US" sz="3000" b="1" dirty="0">
                <a:solidFill>
                  <a:sysClr val="windowText" lastClr="000000"/>
                </a:solidFill>
                <a:latin typeface="Roboto Light"/>
              </a:rPr>
              <a:t>Small Groups (Building)</a:t>
            </a:r>
          </a:p>
          <a:p>
            <a:pPr marL="177800" marR="0" lvl="0" indent="0" algn="l" defTabSz="914400" rtl="0" eaLnBrk="1" fontAlgn="auto" latinLnBrk="0" hangingPunct="1">
              <a:lnSpc>
                <a:spcPct val="100000"/>
              </a:lnSpc>
              <a:spcBef>
                <a:spcPts val="0"/>
              </a:spcBef>
              <a:spcAft>
                <a:spcPts val="3600"/>
              </a:spcAft>
              <a:buClrTx/>
              <a:buSzTx/>
              <a:buFont typeface="Arial" panose="020B0604020202020204" pitchFamily="34" charset="0"/>
              <a:buNone/>
              <a:tabLst/>
              <a:defRPr/>
            </a:pPr>
            <a:r>
              <a:rPr lang="en-US" sz="3000" b="1" dirty="0">
                <a:solidFill>
                  <a:sysClr val="windowText" lastClr="000000"/>
                </a:solidFill>
                <a:latin typeface="Roboto Light"/>
              </a:rPr>
              <a:t>Training (Sending)</a:t>
            </a:r>
          </a:p>
        </p:txBody>
      </p:sp>
      <p:pic>
        <p:nvPicPr>
          <p:cNvPr id="7" name="Picture 6" descr="A close up of a logo&#10;&#10;Description automatically generated">
            <a:extLst>
              <a:ext uri="{FF2B5EF4-FFF2-40B4-BE49-F238E27FC236}">
                <a16:creationId xmlns:a16="http://schemas.microsoft.com/office/drawing/2014/main" id="{FFEA72F1-81E8-4F08-9C24-A6F19DBA6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083" y="1476609"/>
            <a:ext cx="5782917" cy="4802188"/>
          </a:xfrm>
          <a:prstGeom prst="rect">
            <a:avLst/>
          </a:prstGeom>
        </p:spPr>
      </p:pic>
      <p:sp>
        <p:nvSpPr>
          <p:cNvPr id="8" name="Title 4">
            <a:extLst>
              <a:ext uri="{FF2B5EF4-FFF2-40B4-BE49-F238E27FC236}">
                <a16:creationId xmlns:a16="http://schemas.microsoft.com/office/drawing/2014/main" id="{66EF354E-9EE6-4FC4-BA51-40299787909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Roboto Medium" pitchFamily="2" charset="0"/>
                <a:ea typeface="Roboto Medium" pitchFamily="2" charset="0"/>
              </a:rPr>
              <a:t>FamilyLife</a:t>
            </a:r>
            <a:r>
              <a:rPr lang="en-US" b="1" baseline="30000" dirty="0">
                <a:latin typeface="Roboto Medium" pitchFamily="2" charset="0"/>
                <a:ea typeface="Roboto Medium" pitchFamily="2" charset="0"/>
              </a:rPr>
              <a:t>® </a:t>
            </a:r>
            <a:r>
              <a:rPr lang="en-US" b="1" dirty="0">
                <a:latin typeface="Roboto Medium" pitchFamily="2" charset="0"/>
                <a:ea typeface="Roboto Medium" pitchFamily="2" charset="0"/>
              </a:rPr>
              <a:t>Local Core Strategy</a:t>
            </a:r>
          </a:p>
        </p:txBody>
      </p:sp>
    </p:spTree>
    <p:extLst>
      <p:ext uri="{BB962C8B-B14F-4D97-AF65-F5344CB8AC3E}">
        <p14:creationId xmlns:p14="http://schemas.microsoft.com/office/powerpoint/2010/main" val="3940743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1581B62-866C-4EA2-BA6D-C47B6030A727}"/>
              </a:ext>
            </a:extLst>
          </p:cNvPr>
          <p:cNvSpPr txBox="1">
            <a:spLocks/>
          </p:cNvSpPr>
          <p:nvPr/>
        </p:nvSpPr>
        <p:spPr>
          <a:xfrm>
            <a:off x="6286499" y="2496202"/>
            <a:ext cx="5592417" cy="27630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marR="0" lvl="0" indent="0" algn="l" defTabSz="914400" rtl="0" eaLnBrk="1" fontAlgn="auto" latinLnBrk="0" hangingPunct="1">
              <a:lnSpc>
                <a:spcPct val="100000"/>
              </a:lnSpc>
              <a:spcBef>
                <a:spcPts val="0"/>
              </a:spcBef>
              <a:spcAft>
                <a:spcPts val="3600"/>
              </a:spcAft>
              <a:buClrTx/>
              <a:buSzTx/>
              <a:buFont typeface="Arial" panose="020B0604020202020204" pitchFamily="34" charset="0"/>
              <a:buNone/>
              <a:tabLst/>
              <a:defRPr/>
            </a:pPr>
            <a:r>
              <a:rPr kumimoji="0" lang="en-US" sz="3000" b="1" i="0" u="none" strike="noStrike" kern="1200" cap="none" spc="0" normalizeH="0" baseline="0" noProof="0" dirty="0">
                <a:ln>
                  <a:noFill/>
                </a:ln>
                <a:solidFill>
                  <a:schemeClr val="bg1">
                    <a:lumMod val="65000"/>
                  </a:schemeClr>
                </a:solidFill>
                <a:effectLst/>
                <a:uLnTx/>
                <a:uFillTx/>
                <a:latin typeface="Roboto Light"/>
              </a:rPr>
              <a:t>Events (Winning)</a:t>
            </a:r>
          </a:p>
          <a:p>
            <a:pPr marL="177800" marR="0" lvl="0" indent="0" algn="l" defTabSz="914400" rtl="0" eaLnBrk="1" fontAlgn="auto" latinLnBrk="0" hangingPunct="1">
              <a:lnSpc>
                <a:spcPct val="100000"/>
              </a:lnSpc>
              <a:spcBef>
                <a:spcPts val="0"/>
              </a:spcBef>
              <a:spcAft>
                <a:spcPts val="3600"/>
              </a:spcAft>
              <a:buClrTx/>
              <a:buSzTx/>
              <a:buFont typeface="Arial" panose="020B0604020202020204" pitchFamily="34" charset="0"/>
              <a:buNone/>
              <a:tabLst/>
              <a:defRPr/>
            </a:pPr>
            <a:r>
              <a:rPr lang="en-US" sz="3600" b="1" dirty="0">
                <a:solidFill>
                  <a:schemeClr val="accent1"/>
                </a:solidFill>
                <a:latin typeface="Roboto Light"/>
              </a:rPr>
              <a:t>Small Groups (Building)</a:t>
            </a:r>
          </a:p>
          <a:p>
            <a:pPr marL="177800" indent="0">
              <a:lnSpc>
                <a:spcPct val="100000"/>
              </a:lnSpc>
              <a:spcBef>
                <a:spcPts val="0"/>
              </a:spcBef>
              <a:spcAft>
                <a:spcPts val="3600"/>
              </a:spcAft>
              <a:buNone/>
              <a:defRPr/>
            </a:pPr>
            <a:r>
              <a:rPr lang="en-US" sz="3000" b="1" dirty="0">
                <a:solidFill>
                  <a:schemeClr val="bg1">
                    <a:lumMod val="65000"/>
                  </a:schemeClr>
                </a:solidFill>
                <a:latin typeface="Roboto Light"/>
              </a:rPr>
              <a:t>Training (Sending)</a:t>
            </a: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7" name="Picture 6" descr="A close up of a logo&#10;&#10;Description automatically generated">
            <a:extLst>
              <a:ext uri="{FF2B5EF4-FFF2-40B4-BE49-F238E27FC236}">
                <a16:creationId xmlns:a16="http://schemas.microsoft.com/office/drawing/2014/main" id="{FFEA72F1-81E8-4F08-9C24-A6F19DBA6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083" y="1476609"/>
            <a:ext cx="5782917" cy="4802188"/>
          </a:xfrm>
          <a:prstGeom prst="rect">
            <a:avLst/>
          </a:prstGeom>
        </p:spPr>
      </p:pic>
      <p:sp>
        <p:nvSpPr>
          <p:cNvPr id="8" name="Title 4">
            <a:extLst>
              <a:ext uri="{FF2B5EF4-FFF2-40B4-BE49-F238E27FC236}">
                <a16:creationId xmlns:a16="http://schemas.microsoft.com/office/drawing/2014/main" id="{66EF354E-9EE6-4FC4-BA51-40299787909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Roboto Medium" pitchFamily="2" charset="0"/>
                <a:ea typeface="Roboto Medium" pitchFamily="2" charset="0"/>
              </a:rPr>
              <a:t>FamilyLife</a:t>
            </a:r>
            <a:r>
              <a:rPr lang="en-US" b="1" baseline="30000" dirty="0">
                <a:latin typeface="Roboto Medium" pitchFamily="2" charset="0"/>
                <a:ea typeface="Roboto Medium" pitchFamily="2" charset="0"/>
              </a:rPr>
              <a:t>® </a:t>
            </a:r>
            <a:r>
              <a:rPr lang="en-US" b="1" dirty="0">
                <a:latin typeface="Roboto Medium" pitchFamily="2" charset="0"/>
                <a:ea typeface="Roboto Medium" pitchFamily="2" charset="0"/>
              </a:rPr>
              <a:t>Local Core Strategy</a:t>
            </a:r>
          </a:p>
        </p:txBody>
      </p:sp>
    </p:spTree>
    <p:extLst>
      <p:ext uri="{BB962C8B-B14F-4D97-AF65-F5344CB8AC3E}">
        <p14:creationId xmlns:p14="http://schemas.microsoft.com/office/powerpoint/2010/main" val="1265322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6F29B2-92B3-4B27-8836-CF2F92CA7ACC}"/>
              </a:ext>
            </a:extLst>
          </p:cNvPr>
          <p:cNvSpPr txBox="1">
            <a:spLocks/>
          </p:cNvSpPr>
          <p:nvPr/>
        </p:nvSpPr>
        <p:spPr>
          <a:xfrm>
            <a:off x="574044" y="508000"/>
            <a:ext cx="11153136" cy="955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ysClr val="windowText" lastClr="000000"/>
                </a:solidFill>
                <a:effectLst/>
                <a:uLnTx/>
                <a:uFillTx/>
                <a:latin typeface="Roboto Medium"/>
              </a:rPr>
              <a:t>Jesus’ Example and Local Ministry Model</a:t>
            </a:r>
          </a:p>
        </p:txBody>
      </p:sp>
      <p:graphicFrame>
        <p:nvGraphicFramePr>
          <p:cNvPr id="6" name="Table 5">
            <a:extLst>
              <a:ext uri="{FF2B5EF4-FFF2-40B4-BE49-F238E27FC236}">
                <a16:creationId xmlns:a16="http://schemas.microsoft.com/office/drawing/2014/main" id="{A8FEBADB-316F-4292-A69C-F5FF4D55417C}"/>
              </a:ext>
            </a:extLst>
          </p:cNvPr>
          <p:cNvGraphicFramePr>
            <a:graphicFrameLocks noGrp="1"/>
          </p:cNvGraphicFramePr>
          <p:nvPr>
            <p:extLst>
              <p:ext uri="{D42A27DB-BD31-4B8C-83A1-F6EECF244321}">
                <p14:modId xmlns:p14="http://schemas.microsoft.com/office/powerpoint/2010/main" val="3134039308"/>
              </p:ext>
            </p:extLst>
          </p:nvPr>
        </p:nvGraphicFramePr>
        <p:xfrm>
          <a:off x="843219" y="1681163"/>
          <a:ext cx="10614786" cy="4091280"/>
        </p:xfrm>
        <a:graphic>
          <a:graphicData uri="http://schemas.openxmlformats.org/drawingml/2006/table">
            <a:tbl>
              <a:tblPr firstRow="1" bandRow="1"/>
              <a:tblGrid>
                <a:gridCol w="1298883">
                  <a:extLst>
                    <a:ext uri="{9D8B030D-6E8A-4147-A177-3AD203B41FA5}">
                      <a16:colId xmlns:a16="http://schemas.microsoft.com/office/drawing/2014/main" val="3965454136"/>
                    </a:ext>
                  </a:extLst>
                </a:gridCol>
                <a:gridCol w="4204888">
                  <a:extLst>
                    <a:ext uri="{9D8B030D-6E8A-4147-A177-3AD203B41FA5}">
                      <a16:colId xmlns:a16="http://schemas.microsoft.com/office/drawing/2014/main" val="1956546002"/>
                    </a:ext>
                  </a:extLst>
                </a:gridCol>
                <a:gridCol w="1176807">
                  <a:extLst>
                    <a:ext uri="{9D8B030D-6E8A-4147-A177-3AD203B41FA5}">
                      <a16:colId xmlns:a16="http://schemas.microsoft.com/office/drawing/2014/main" val="4228515024"/>
                    </a:ext>
                  </a:extLst>
                </a:gridCol>
                <a:gridCol w="3934208">
                  <a:extLst>
                    <a:ext uri="{9D8B030D-6E8A-4147-A177-3AD203B41FA5}">
                      <a16:colId xmlns:a16="http://schemas.microsoft.com/office/drawing/2014/main" val="2133964464"/>
                    </a:ext>
                  </a:extLst>
                </a:gridCol>
              </a:tblGrid>
              <a:tr h="1006854">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endParaRPr lang="en-US" dirty="0">
                        <a:latin typeface="Roboto Light" pitchFamily="2" charset="0"/>
                        <a:ea typeface="Roboto Light"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r>
                        <a:rPr lang="en-US" sz="2000" dirty="0">
                          <a:solidFill>
                            <a:schemeClr val="tx1"/>
                          </a:solidFill>
                          <a:latin typeface="Roboto Light" pitchFamily="2" charset="0"/>
                          <a:ea typeface="Roboto Light" pitchFamily="2" charset="0"/>
                        </a:rPr>
                        <a:t>Jesus</a:t>
                      </a:r>
                    </a:p>
                    <a:p>
                      <a:pPr algn="ctr"/>
                      <a:r>
                        <a:rPr lang="en-US" sz="1200" b="0" dirty="0">
                          <a:solidFill>
                            <a:schemeClr val="tx1"/>
                          </a:solidFill>
                          <a:latin typeface="Roboto Light" pitchFamily="2" charset="0"/>
                          <a:ea typeface="Roboto Light" pitchFamily="2" charset="0"/>
                        </a:rPr>
                        <a:t>(This is what the disciples understood they were to do as they applied Jesus teachings - Matt 28:19-20)</a:t>
                      </a:r>
                    </a:p>
                    <a:p>
                      <a:pPr algn="ctr"/>
                      <a:endParaRPr lang="en-US" dirty="0">
                        <a:latin typeface="Roboto Light" pitchFamily="2" charset="0"/>
                        <a:ea typeface="Roboto Light" pitchFamily="2"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lgn="ctr"/>
                      <a:endParaRPr lang="en-US" dirty="0">
                        <a:latin typeface="Roboto Light" pitchFamily="2" charset="0"/>
                        <a:ea typeface="Roboto Light" pitchFamily="2"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Roboto Light" pitchFamily="2" charset="0"/>
                          <a:ea typeface="Roboto Light" pitchFamily="2" charset="0"/>
                        </a:rPr>
                        <a:t>FamilyLife Local</a:t>
                      </a:r>
                      <a:br>
                        <a:rPr lang="en-US" sz="2000" dirty="0">
                          <a:solidFill>
                            <a:schemeClr val="tx1"/>
                          </a:solidFill>
                          <a:latin typeface="Roboto Light" pitchFamily="2" charset="0"/>
                          <a:ea typeface="Roboto Light" pitchFamily="2" charset="0"/>
                        </a:rPr>
                      </a:br>
                      <a:r>
                        <a:rPr lang="en-US" sz="2000" dirty="0">
                          <a:solidFill>
                            <a:schemeClr val="tx1"/>
                          </a:solidFill>
                          <a:latin typeface="Roboto Light" pitchFamily="2" charset="0"/>
                          <a:ea typeface="Roboto Light" pitchFamily="2" charset="0"/>
                        </a:rPr>
                        <a:t>Core Ministry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2434685578"/>
                  </a:ext>
                </a:extLst>
              </a:tr>
              <a:tr h="1055676">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r"/>
                      <a:r>
                        <a:rPr lang="en-US" sz="2000" b="1" dirty="0">
                          <a:solidFill>
                            <a:srgbClr val="C00000"/>
                          </a:solidFill>
                          <a:latin typeface="Roboto Light" pitchFamily="2" charset="0"/>
                          <a:ea typeface="Roboto Light" pitchFamily="2" charset="0"/>
                        </a:rPr>
                        <a:t>Events</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itchFamily="2" charset="0"/>
                          <a:ea typeface="Roboto Light" pitchFamily="2" charset="0"/>
                        </a:rPr>
                        <a:t>“He began teaching in  synagogues”</a:t>
                      </a:r>
                      <a:br>
                        <a:rPr lang="en-US" dirty="0">
                          <a:latin typeface="Roboto Light" pitchFamily="2" charset="0"/>
                          <a:ea typeface="Roboto Light" pitchFamily="2" charset="0"/>
                        </a:rPr>
                      </a:br>
                      <a:r>
                        <a:rPr lang="en-US" dirty="0">
                          <a:latin typeface="Roboto Light" pitchFamily="2" charset="0"/>
                          <a:ea typeface="Roboto Light" pitchFamily="2" charset="0"/>
                        </a:rPr>
                        <a:t> Luke 4:15</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itchFamily="2" charset="0"/>
                          <a:ea typeface="Roboto Light" pitchFamily="2" charset="0"/>
                        </a:rPr>
                        <a:t>“Large crowds were gathering to hear him”</a:t>
                      </a:r>
                      <a:br>
                        <a:rPr lang="en-US" dirty="0">
                          <a:latin typeface="Roboto Light" pitchFamily="2" charset="0"/>
                          <a:ea typeface="Roboto Light" pitchFamily="2" charset="0"/>
                        </a:rPr>
                      </a:br>
                      <a:r>
                        <a:rPr lang="en-US" dirty="0">
                          <a:latin typeface="Roboto Light" pitchFamily="2" charset="0"/>
                          <a:ea typeface="Roboto Light" pitchFamily="2" charset="0"/>
                        </a:rPr>
                        <a:t>Luke 5:15</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dirty="0">
                          <a:solidFill>
                            <a:srgbClr val="FF0000"/>
                          </a:solidFill>
                          <a:latin typeface="Roboto Light" pitchFamily="2" charset="0"/>
                          <a:ea typeface="Roboto Light" pitchFamily="2" charset="0"/>
                          <a:sym typeface="Wingdings" panose="05000000000000000000" pitchFamily="2" charset="2"/>
                        </a:rPr>
                        <a:t></a:t>
                      </a:r>
                      <a:endParaRPr lang="en-US" sz="2400" b="1" dirty="0">
                        <a:solidFill>
                          <a:srgbClr val="FF0000"/>
                        </a:solidFill>
                        <a:latin typeface="Roboto Light" pitchFamily="2" charset="0"/>
                        <a:ea typeface="Roboto Light" pitchFamily="2" charset="0"/>
                      </a:endParaRPr>
                    </a:p>
                    <a:p>
                      <a:pPr marL="0" indent="0" algn="ctr">
                        <a:buFont typeface="Arial" panose="020B0604020202020204" pitchFamily="34" charset="0"/>
                        <a:buNone/>
                      </a:pPr>
                      <a:r>
                        <a:rPr lang="en-US" sz="2400" dirty="0">
                          <a:latin typeface="Roboto Light" pitchFamily="2" charset="0"/>
                          <a:ea typeface="Roboto Light" pitchFamily="2" charset="0"/>
                        </a:rPr>
                        <a:t>WIN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marL="285750" indent="-285750">
                        <a:buFont typeface="Arial" panose="020B0604020202020204" pitchFamily="34" charset="0"/>
                        <a:buChar char="•"/>
                      </a:pPr>
                      <a:r>
                        <a:rPr lang="en-US" dirty="0">
                          <a:latin typeface="Roboto Light" pitchFamily="2" charset="0"/>
                          <a:ea typeface="Roboto Light" pitchFamily="2" charset="0"/>
                        </a:rPr>
                        <a:t>Exposure outreaches</a:t>
                      </a:r>
                    </a:p>
                    <a:p>
                      <a:pPr marL="285750" indent="-285750">
                        <a:buFont typeface="Arial" panose="020B0604020202020204" pitchFamily="34" charset="0"/>
                        <a:buChar char="•"/>
                      </a:pPr>
                      <a:r>
                        <a:rPr lang="en-US" dirty="0">
                          <a:latin typeface="Roboto Light" pitchFamily="2" charset="0"/>
                          <a:ea typeface="Roboto Light" pitchFamily="2" charset="0"/>
                        </a:rPr>
                        <a:t>Church events</a:t>
                      </a:r>
                    </a:p>
                    <a:p>
                      <a:pPr marL="285750" indent="-285750">
                        <a:buFont typeface="Arial" panose="020B0604020202020204" pitchFamily="34" charset="0"/>
                        <a:buChar char="•"/>
                      </a:pPr>
                      <a:r>
                        <a:rPr lang="en-US" i="0" dirty="0">
                          <a:latin typeface="Roboto Light" pitchFamily="2" charset="0"/>
                          <a:ea typeface="Roboto Light" pitchFamily="2" charset="0"/>
                        </a:rPr>
                        <a:t>Couples Relationship</a:t>
                      </a:r>
                      <a:r>
                        <a:rPr lang="en-US" i="0" baseline="0" dirty="0">
                          <a:latin typeface="Roboto Light" pitchFamily="2" charset="0"/>
                          <a:ea typeface="Roboto Light" pitchFamily="2" charset="0"/>
                        </a:rPr>
                        <a:t> </a:t>
                      </a:r>
                      <a:r>
                        <a:rPr lang="en-US" i="0" dirty="0">
                          <a:latin typeface="Roboto Light" pitchFamily="2" charset="0"/>
                          <a:ea typeface="Roboto Light" pitchFamily="2" charset="0"/>
                        </a:rPr>
                        <a:t>Seminar</a:t>
                      </a:r>
                    </a:p>
                    <a:p>
                      <a:pPr marL="285750" indent="-285750">
                        <a:buFont typeface="Arial" panose="020B0604020202020204" pitchFamily="34" charset="0"/>
                        <a:buChar char="•"/>
                      </a:pPr>
                      <a:r>
                        <a:rPr lang="en-US" i="0" dirty="0">
                          <a:latin typeface="Roboto Light" pitchFamily="2" charset="0"/>
                          <a:ea typeface="Roboto Light" pitchFamily="2" charset="0"/>
                        </a:rPr>
                        <a:t>Weekend to Remember</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2531508407"/>
                  </a:ext>
                </a:extLst>
              </a:tr>
              <a:tr h="1020278">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r"/>
                      <a:r>
                        <a:rPr lang="en-US" sz="2400" b="1" i="0" u="none" strike="noStrike" cap="none" baseline="0" dirty="0">
                          <a:solidFill>
                            <a:srgbClr val="0070C0"/>
                          </a:solidFill>
                          <a:latin typeface="Roboto Light" pitchFamily="2" charset="0"/>
                          <a:ea typeface="Roboto Light" pitchFamily="2" charset="0"/>
                          <a:cs typeface="+mn-cs"/>
                          <a:sym typeface="Arial"/>
                        </a:rPr>
                        <a:t>Small</a:t>
                      </a:r>
                      <a:r>
                        <a:rPr lang="en-US" sz="2400" b="1" baseline="0" dirty="0">
                          <a:solidFill>
                            <a:srgbClr val="0070C0"/>
                          </a:solidFill>
                          <a:latin typeface="Roboto Light" pitchFamily="2" charset="0"/>
                          <a:ea typeface="Roboto Light" pitchFamily="2" charset="0"/>
                        </a:rPr>
                        <a:t> Groups</a:t>
                      </a:r>
                      <a:endParaRPr lang="en-US" sz="2400" b="1" dirty="0">
                        <a:solidFill>
                          <a:srgbClr val="0070C0"/>
                        </a:solidFill>
                        <a:latin typeface="Roboto Light" pitchFamily="2" charset="0"/>
                        <a:ea typeface="Roboto Light" pitchFamily="2"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marL="285750" indent="-285750">
                        <a:buFont typeface="Arial" panose="020B0604020202020204" pitchFamily="34" charset="0"/>
                        <a:buChar char="•"/>
                      </a:pPr>
                      <a:r>
                        <a:rPr lang="en-US" dirty="0">
                          <a:latin typeface="Roboto Light" pitchFamily="2" charset="0"/>
                          <a:ea typeface="Roboto Light" pitchFamily="2" charset="0"/>
                        </a:rPr>
                        <a:t>Luke 6:1, 6:13, 8:51</a:t>
                      </a:r>
                    </a:p>
                    <a:p>
                      <a:pPr marL="285750" indent="-285750">
                        <a:buFont typeface="Arial" panose="020B0604020202020204" pitchFamily="34" charset="0"/>
                        <a:buChar char="•"/>
                      </a:pPr>
                      <a:r>
                        <a:rPr lang="en-US" dirty="0">
                          <a:latin typeface="Roboto Light" pitchFamily="2" charset="0"/>
                          <a:ea typeface="Roboto Light" pitchFamily="2" charset="0"/>
                        </a:rPr>
                        <a:t>Matthew 9:35</a:t>
                      </a:r>
                    </a:p>
                    <a:p>
                      <a:pPr marL="285750" indent="-285750">
                        <a:buFont typeface="Arial" panose="020B0604020202020204" pitchFamily="34" charset="0"/>
                        <a:buChar char="•"/>
                      </a:pPr>
                      <a:r>
                        <a:rPr lang="en-US" dirty="0">
                          <a:latin typeface="Roboto Light" pitchFamily="2" charset="0"/>
                          <a:ea typeface="Roboto Light" pitchFamily="2" charset="0"/>
                        </a:rPr>
                        <a:t>Many times Jesus met with groups of seekers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i="0" u="none" strike="noStrike" cap="none" baseline="0" dirty="0">
                          <a:solidFill>
                            <a:srgbClr val="0070C0"/>
                          </a:solidFill>
                          <a:latin typeface="Roboto Light" pitchFamily="2" charset="0"/>
                          <a:ea typeface="Roboto Light" pitchFamily="2" charset="0"/>
                          <a:cs typeface="+mn-cs"/>
                          <a:sym typeface="Wingdings" panose="05000000000000000000" pitchFamily="2" charset="2"/>
                        </a:rPr>
                        <a:t></a:t>
                      </a:r>
                      <a:endParaRPr lang="en-US" sz="2400" b="1" i="0" u="none" strike="noStrike" cap="none" baseline="0" dirty="0">
                        <a:solidFill>
                          <a:srgbClr val="0070C0"/>
                        </a:solidFill>
                        <a:latin typeface="Roboto Light" pitchFamily="2" charset="0"/>
                        <a:ea typeface="Roboto Light" pitchFamily="2" charset="0"/>
                        <a:cs typeface="+mn-cs"/>
                        <a:sym typeface="Arial"/>
                      </a:endParaRPr>
                    </a:p>
                    <a:p>
                      <a:pPr marL="0" indent="0" algn="ctr">
                        <a:buFont typeface="Arial" panose="020B0604020202020204" pitchFamily="34" charset="0"/>
                        <a:buNone/>
                      </a:pPr>
                      <a:r>
                        <a:rPr lang="en-US" sz="2400" dirty="0">
                          <a:latin typeface="Roboto Light" pitchFamily="2" charset="0"/>
                          <a:ea typeface="Roboto Light" pitchFamily="2" charset="0"/>
                        </a:rPr>
                        <a:t>BUILD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marL="285750" indent="-285750">
                        <a:buFont typeface="Arial" panose="020B0604020202020204" pitchFamily="34" charset="0"/>
                        <a:buChar char="•"/>
                      </a:pPr>
                      <a:r>
                        <a:rPr lang="en-US" dirty="0">
                          <a:latin typeface="Roboto Light" pitchFamily="2" charset="0"/>
                          <a:ea typeface="Roboto Light" pitchFamily="2" charset="0"/>
                        </a:rPr>
                        <a:t>Small Group </a:t>
                      </a:r>
                    </a:p>
                    <a:p>
                      <a:pPr marL="285750" indent="-285750">
                        <a:buFont typeface="Arial" panose="020B0604020202020204" pitchFamily="34" charset="0"/>
                        <a:buChar char="•"/>
                      </a:pPr>
                      <a:r>
                        <a:rPr lang="en-US" dirty="0">
                          <a:latin typeface="Roboto Light" pitchFamily="2" charset="0"/>
                          <a:ea typeface="Roboto Light" pitchFamily="2" charset="0"/>
                        </a:rPr>
                        <a:t>Women’s Bible studies</a:t>
                      </a:r>
                      <a:r>
                        <a:rPr lang="en-US" baseline="0" dirty="0">
                          <a:latin typeface="Roboto Light" pitchFamily="2" charset="0"/>
                          <a:ea typeface="Roboto Light" pitchFamily="2" charset="0"/>
                        </a:rPr>
                        <a:t> </a:t>
                      </a:r>
                      <a:r>
                        <a:rPr lang="en-US" dirty="0">
                          <a:latin typeface="Roboto Light" pitchFamily="2" charset="0"/>
                          <a:ea typeface="Roboto Light" pitchFamily="2" charset="0"/>
                        </a:rPr>
                        <a:t>and conferences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3003134625"/>
                  </a:ext>
                </a:extLst>
              </a:tr>
              <a:tr h="1008472">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algn="r"/>
                      <a:r>
                        <a:rPr lang="en-US" sz="2000" b="1" i="0" u="none" strike="noStrike" cap="none" dirty="0">
                          <a:solidFill>
                            <a:srgbClr val="C00000"/>
                          </a:solidFill>
                          <a:latin typeface="Roboto Light" pitchFamily="2" charset="0"/>
                          <a:ea typeface="Roboto Light" pitchFamily="2" charset="0"/>
                          <a:cs typeface="+mn-cs"/>
                          <a:sym typeface="Arial"/>
                        </a:rPr>
                        <a:t>Training</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itchFamily="2" charset="0"/>
                          <a:ea typeface="Roboto Light" pitchFamily="2" charset="0"/>
                        </a:rPr>
                        <a:t>Luke Chapters 9 and 10</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Roboto Light" pitchFamily="2" charset="0"/>
                          <a:ea typeface="Roboto Light" pitchFamily="2" charset="0"/>
                        </a:rPr>
                        <a:t>Involving disciples in ministry</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i="0" u="none" strike="noStrike" cap="none" dirty="0">
                          <a:solidFill>
                            <a:srgbClr val="FF0000"/>
                          </a:solidFill>
                          <a:latin typeface="Roboto Light" pitchFamily="2" charset="0"/>
                          <a:ea typeface="Roboto Light" pitchFamily="2" charset="0"/>
                          <a:cs typeface="+mn-cs"/>
                          <a:sym typeface="Wingdings" panose="05000000000000000000" pitchFamily="2" charset="2"/>
                        </a:rPr>
                        <a: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latin typeface="Roboto Light" pitchFamily="2" charset="0"/>
                          <a:ea typeface="Roboto Light" pitchFamily="2" charset="0"/>
                          <a:sym typeface="Wingdings" panose="05000000000000000000" pitchFamily="2" charset="2"/>
                        </a:rPr>
                        <a:t>SEND</a:t>
                      </a:r>
                      <a:endParaRPr lang="en-US" sz="2400" dirty="0">
                        <a:latin typeface="Roboto Light" pitchFamily="2" charset="0"/>
                        <a:ea typeface="Roboto Light" pitchFamily="2"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Calibri" panose="020F0502020204030204"/>
                          <a:sym typeface="Arial"/>
                        </a:defRPr>
                      </a:lvl9pPr>
                    </a:lstStyle>
                    <a:p>
                      <a:pPr marL="285750" indent="-285750">
                        <a:buFont typeface="Arial" panose="020B0604020202020204" pitchFamily="34" charset="0"/>
                        <a:buChar char="•"/>
                      </a:pPr>
                      <a:r>
                        <a:rPr lang="en-US" dirty="0">
                          <a:latin typeface="Roboto Light" pitchFamily="2" charset="0"/>
                          <a:ea typeface="Roboto Light" pitchFamily="2" charset="0"/>
                        </a:rPr>
                        <a:t>HomeBuilders leadership</a:t>
                      </a:r>
                    </a:p>
                    <a:p>
                      <a:pPr marL="285750" indent="-285750">
                        <a:buFont typeface="Arial" panose="020B0604020202020204" pitchFamily="34" charset="0"/>
                        <a:buChar char="•"/>
                      </a:pPr>
                      <a:r>
                        <a:rPr lang="en-US" dirty="0">
                          <a:latin typeface="Roboto Light" pitchFamily="2" charset="0"/>
                          <a:ea typeface="Roboto Light" pitchFamily="2" charset="0"/>
                        </a:rPr>
                        <a:t>Cru materials </a:t>
                      </a:r>
                    </a:p>
                    <a:p>
                      <a:pPr marL="285750" indent="-285750">
                        <a:buFont typeface="Arial" panose="020B0604020202020204" pitchFamily="34" charset="0"/>
                        <a:buChar char="•"/>
                      </a:pPr>
                      <a:r>
                        <a:rPr lang="en-US" dirty="0">
                          <a:latin typeface="Roboto Light" pitchFamily="2" charset="0"/>
                          <a:ea typeface="Roboto Light" pitchFamily="2" charset="0"/>
                        </a:rPr>
                        <a:t>Leadership conferences </a:t>
                      </a:r>
                    </a:p>
                    <a:p>
                      <a:pPr marL="285750" indent="-285750">
                        <a:buFont typeface="Arial" panose="020B0604020202020204" pitchFamily="34" charset="0"/>
                        <a:buChar char="•"/>
                      </a:pPr>
                      <a:r>
                        <a:rPr lang="en-US" dirty="0">
                          <a:latin typeface="Roboto Light" pitchFamily="2" charset="0"/>
                          <a:ea typeface="Roboto Light" pitchFamily="2" charset="0"/>
                        </a:rPr>
                        <a:t>Involving volunteers in</a:t>
                      </a:r>
                      <a:r>
                        <a:rPr lang="en-US" baseline="0" dirty="0">
                          <a:latin typeface="Roboto Light" pitchFamily="2" charset="0"/>
                          <a:ea typeface="Roboto Light" pitchFamily="2" charset="0"/>
                        </a:rPr>
                        <a:t> </a:t>
                      </a:r>
                      <a:r>
                        <a:rPr lang="en-US" dirty="0">
                          <a:latin typeface="Roboto Light" pitchFamily="2" charset="0"/>
                          <a:ea typeface="Roboto Light" pitchFamily="2" charset="0"/>
                        </a:rPr>
                        <a:t>ministry</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1363493102"/>
                  </a:ext>
                </a:extLst>
              </a:tr>
            </a:tbl>
          </a:graphicData>
        </a:graphic>
      </p:graphicFrame>
    </p:spTree>
    <p:extLst>
      <p:ext uri="{BB962C8B-B14F-4D97-AF65-F5344CB8AC3E}">
        <p14:creationId xmlns:p14="http://schemas.microsoft.com/office/powerpoint/2010/main" val="181830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440944-8B99-4BFF-9ED7-888DFCA09DC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rgbClr val="4472C4"/>
                </a:solidFill>
                <a:effectLst/>
                <a:uLnTx/>
                <a:uFillTx/>
                <a:latin typeface="Roboto Medium"/>
              </a:rPr>
              <a:t>Small Groups </a:t>
            </a:r>
            <a:r>
              <a:rPr kumimoji="0" lang="en-US" b="0" i="0" u="none" strike="noStrike" kern="1200" cap="none" spc="0" normalizeH="0" baseline="0" noProof="0" dirty="0">
                <a:ln>
                  <a:noFill/>
                </a:ln>
                <a:solidFill>
                  <a:sysClr val="windowText" lastClr="000000"/>
                </a:solidFill>
                <a:effectLst/>
                <a:uLnTx/>
                <a:uFillTx/>
                <a:latin typeface="Roboto Medium"/>
                <a:sym typeface="Wingdings" panose="05000000000000000000" pitchFamily="2" charset="2"/>
              </a:rPr>
              <a:t> </a:t>
            </a:r>
            <a:r>
              <a:rPr kumimoji="0" lang="en-US" b="1" i="0" u="none" strike="noStrike" kern="1200" cap="none" spc="0" normalizeH="0" baseline="0" noProof="0" dirty="0">
                <a:ln>
                  <a:noFill/>
                </a:ln>
                <a:solidFill>
                  <a:sysClr val="windowText" lastClr="000000"/>
                </a:solidFill>
                <a:effectLst/>
                <a:uLnTx/>
                <a:uFillTx/>
                <a:latin typeface="Roboto Medium"/>
              </a:rPr>
              <a:t>Permanent Life Change</a:t>
            </a:r>
          </a:p>
        </p:txBody>
      </p:sp>
      <p:sp>
        <p:nvSpPr>
          <p:cNvPr id="5" name="Text Placeholder 2">
            <a:extLst>
              <a:ext uri="{FF2B5EF4-FFF2-40B4-BE49-F238E27FC236}">
                <a16:creationId xmlns:a16="http://schemas.microsoft.com/office/drawing/2014/main" id="{CA1D0924-C47F-4066-B7CB-8EA49E99735D}"/>
              </a:ext>
            </a:extLst>
          </p:cNvPr>
          <p:cNvSpPr txBox="1">
            <a:spLocks/>
          </p:cNvSpPr>
          <p:nvPr/>
        </p:nvSpPr>
        <p:spPr>
          <a:xfrm>
            <a:off x="838200" y="2364205"/>
            <a:ext cx="10515600" cy="29742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tab pos="9601200" algn="r"/>
              </a:tabLst>
              <a:defRPr/>
            </a:pPr>
            <a:r>
              <a:rPr kumimoji="0" lang="en-US" sz="3000" b="0" i="0" u="none" strike="noStrike" kern="1200" cap="none" spc="0" normalizeH="0" baseline="0" noProof="0" dirty="0">
                <a:ln>
                  <a:noFill/>
                </a:ln>
                <a:effectLst/>
                <a:uLnTx/>
                <a:uFillTx/>
                <a:latin typeface="Roboto Light"/>
              </a:rPr>
              <a:t>“</a:t>
            </a:r>
            <a:r>
              <a:rPr kumimoji="0" lang="en-US" sz="3000" b="0" i="1" u="none" strike="noStrike" kern="1200" cap="none" spc="0" normalizeH="0" baseline="0" noProof="0" dirty="0">
                <a:ln>
                  <a:noFill/>
                </a:ln>
                <a:effectLst/>
                <a:uLnTx/>
                <a:uFillTx/>
                <a:latin typeface="Roboto Light"/>
                <a:ea typeface="Cambria" panose="02040503050406030204" pitchFamily="18" charset="0"/>
              </a:rPr>
              <a:t>You make an impression on people from a distance. You make an impact on people when you get up close</a:t>
            </a:r>
            <a:r>
              <a:rPr kumimoji="0" lang="en-US" sz="3000" b="0" i="0" u="none" strike="noStrike" kern="1200" cap="none" spc="0" normalizeH="0" baseline="0" noProof="0" dirty="0">
                <a:ln>
                  <a:noFill/>
                </a:ln>
                <a:effectLst/>
                <a:uLnTx/>
                <a:uFillTx/>
                <a:latin typeface="Roboto Light"/>
              </a:rPr>
              <a:t>.”</a:t>
            </a:r>
          </a:p>
          <a:p>
            <a:pPr marL="0" marR="0" lvl="0" indent="0" algn="r" defTabSz="914400" rtl="0" eaLnBrk="1" fontAlgn="auto" latinLnBrk="0" hangingPunct="1">
              <a:lnSpc>
                <a:spcPct val="100000"/>
              </a:lnSpc>
              <a:spcBef>
                <a:spcPts val="0"/>
              </a:spcBef>
              <a:buClrTx/>
              <a:buSzTx/>
              <a:buFont typeface="Arial" panose="020B0604020202020204" pitchFamily="34" charset="0"/>
              <a:buNone/>
              <a:tabLst>
                <a:tab pos="9601200" algn="r"/>
              </a:tabLst>
              <a:defRPr/>
            </a:pPr>
            <a:r>
              <a:rPr kumimoji="0" lang="en-US" sz="2400" b="0" i="0" u="none" strike="noStrike" kern="1200" cap="none" spc="0" normalizeH="0" baseline="0" noProof="0" dirty="0">
                <a:ln>
                  <a:noFill/>
                </a:ln>
                <a:effectLst/>
                <a:uLnTx/>
                <a:uFillTx/>
                <a:latin typeface="Roboto Light"/>
              </a:rPr>
              <a:t>(Dr. Howard Hendricks)</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9601200" algn="r"/>
              </a:tabLst>
              <a:defRPr/>
            </a:pPr>
            <a:endParaRPr lang="en-US" sz="3000" i="1" dirty="0">
              <a:latin typeface="Roboto Light"/>
              <a:ea typeface="Cambria" panose="02040503050406030204" pitchFamily="18" charset="0"/>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9601200" algn="r"/>
              </a:tabLst>
              <a:defRPr/>
            </a:pPr>
            <a:r>
              <a:rPr lang="en-US" sz="3000" i="1" dirty="0">
                <a:latin typeface="Roboto Light"/>
                <a:ea typeface="Cambria" panose="02040503050406030204" pitchFamily="18" charset="0"/>
              </a:rPr>
              <a:t>“The Weekend to Remember creates a desire to change.</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9601200" algn="r"/>
              </a:tabLst>
              <a:defRPr/>
            </a:pPr>
            <a:r>
              <a:rPr lang="en-US" sz="3000" i="1" dirty="0">
                <a:latin typeface="Roboto Light"/>
                <a:ea typeface="Cambria" panose="02040503050406030204" pitchFamily="18" charset="0"/>
              </a:rPr>
              <a:t>         Small groups make that desire a reality.”  	</a:t>
            </a:r>
            <a:r>
              <a:rPr lang="en-US" sz="2000" dirty="0">
                <a:solidFill>
                  <a:sysClr val="windowText" lastClr="000000"/>
                </a:solidFill>
                <a:latin typeface="Roboto Light"/>
              </a:rPr>
              <a:t>(Jerry </a:t>
            </a:r>
            <a:r>
              <a:rPr lang="en-US" sz="2000" dirty="0" err="1">
                <a:solidFill>
                  <a:sysClr val="windowText" lastClr="000000"/>
                </a:solidFill>
                <a:latin typeface="Roboto Light"/>
              </a:rPr>
              <a:t>Wunder</a:t>
            </a:r>
            <a:r>
              <a:rPr lang="en-US" sz="2000" dirty="0">
                <a:solidFill>
                  <a:sysClr val="windowText" lastClr="000000"/>
                </a:solidFill>
                <a:latin typeface="Roboto Light"/>
              </a:rPr>
              <a:t>)</a:t>
            </a:r>
            <a:endParaRPr lang="en-US" sz="3000" dirty="0">
              <a:solidFill>
                <a:sysClr val="windowText" lastClr="000000"/>
              </a:solidFill>
              <a:latin typeface="Roboto Light"/>
            </a:endParaRPr>
          </a:p>
        </p:txBody>
      </p:sp>
    </p:spTree>
    <p:extLst>
      <p:ext uri="{BB962C8B-B14F-4D97-AF65-F5344CB8AC3E}">
        <p14:creationId xmlns:p14="http://schemas.microsoft.com/office/powerpoint/2010/main" val="630038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7A7802E-B7A9-4089-B768-EA42D7FB5D52}"/>
              </a:ext>
            </a:extLst>
          </p:cNvPr>
          <p:cNvSpPr>
            <a:spLocks noGrp="1"/>
          </p:cNvSpPr>
          <p:nvPr>
            <p:ph type="title"/>
          </p:nvPr>
        </p:nvSpPr>
        <p:spPr>
          <a:xfrm>
            <a:off x="838200" y="365125"/>
            <a:ext cx="10866120" cy="1654175"/>
          </a:xfrm>
        </p:spPr>
        <p:txBody>
          <a:bodyPr/>
          <a:lstStyle/>
          <a:p>
            <a:pPr algn="ctr"/>
            <a:r>
              <a:rPr lang="en-US" b="1" dirty="0">
                <a:solidFill>
                  <a:srgbClr val="FF0000"/>
                </a:solidFill>
              </a:rPr>
              <a:t>YOU</a:t>
            </a:r>
            <a:r>
              <a:rPr lang="en-US" b="1" dirty="0"/>
              <a:t> </a:t>
            </a:r>
            <a:r>
              <a:rPr lang="en-US" b="1" dirty="0">
                <a:solidFill>
                  <a:schemeClr val="tx1"/>
                </a:solidFill>
              </a:rPr>
              <a:t>Can Make a Difference as a Couple</a:t>
            </a:r>
            <a:endParaRPr lang="en-US" dirty="0">
              <a:solidFill>
                <a:schemeClr val="tx1"/>
              </a:solidFill>
            </a:endParaRPr>
          </a:p>
          <a:p>
            <a:pPr algn="ctr"/>
            <a:r>
              <a:rPr lang="en-US" sz="2800" b="1" dirty="0">
                <a:solidFill>
                  <a:schemeClr val="tx1"/>
                </a:solidFill>
              </a:rPr>
              <a:t>Your Marriage, Your Church, Your Community</a:t>
            </a:r>
            <a:endParaRPr lang="en-US" sz="5400" dirty="0">
              <a:solidFill>
                <a:schemeClr val="tx1"/>
              </a:solidFill>
            </a:endParaRPr>
          </a:p>
        </p:txBody>
      </p:sp>
      <p:sp>
        <p:nvSpPr>
          <p:cNvPr id="5" name="Text Placeholder 4">
            <a:extLst>
              <a:ext uri="{FF2B5EF4-FFF2-40B4-BE49-F238E27FC236}">
                <a16:creationId xmlns:a16="http://schemas.microsoft.com/office/drawing/2014/main" id="{6B66C518-D6FE-4645-A088-50348160D56A}"/>
              </a:ext>
            </a:extLst>
          </p:cNvPr>
          <p:cNvSpPr>
            <a:spLocks noGrp="1"/>
          </p:cNvSpPr>
          <p:nvPr>
            <p:ph type="body" idx="1"/>
          </p:nvPr>
        </p:nvSpPr>
        <p:spPr>
          <a:xfrm>
            <a:off x="2514600" y="2308860"/>
            <a:ext cx="7246620" cy="3426004"/>
          </a:xfrm>
        </p:spPr>
        <p:txBody>
          <a:bodyPr/>
          <a:lstStyle/>
          <a:p>
            <a:pPr marL="457200" indent="-346075">
              <a:spcBef>
                <a:spcPts val="0"/>
              </a:spcBef>
              <a:spcAft>
                <a:spcPts val="3000"/>
              </a:spcAft>
              <a:buClr>
                <a:schemeClr val="tx1"/>
              </a:buClr>
            </a:pPr>
            <a:r>
              <a:rPr lang="en-US" sz="3000" dirty="0">
                <a:solidFill>
                  <a:schemeClr val="tx1"/>
                </a:solidFill>
                <a:latin typeface="Roboto Medium" pitchFamily="2" charset="0"/>
                <a:ea typeface="Roboto Medium" pitchFamily="2" charset="0"/>
              </a:rPr>
              <a:t>Working as a Team Couple</a:t>
            </a:r>
          </a:p>
          <a:p>
            <a:pPr marL="457200" indent="-346075">
              <a:spcBef>
                <a:spcPts val="0"/>
              </a:spcBef>
              <a:spcAft>
                <a:spcPts val="3000"/>
              </a:spcAft>
              <a:buClr>
                <a:schemeClr val="tx1"/>
              </a:buClr>
            </a:pPr>
            <a:r>
              <a:rPr lang="en-US" sz="3000" dirty="0">
                <a:solidFill>
                  <a:schemeClr val="tx1"/>
                </a:solidFill>
                <a:latin typeface="Roboto Medium" pitchFamily="2" charset="0"/>
                <a:ea typeface="Roboto Medium" pitchFamily="2" charset="0"/>
              </a:rPr>
              <a:t>Allowing Differences to Make You</a:t>
            </a:r>
            <a:br>
              <a:rPr lang="en-US" sz="3000" dirty="0">
                <a:solidFill>
                  <a:schemeClr val="tx1"/>
                </a:solidFill>
                <a:latin typeface="Roboto Medium" pitchFamily="2" charset="0"/>
                <a:ea typeface="Roboto Medium" pitchFamily="2" charset="0"/>
              </a:rPr>
            </a:br>
            <a:r>
              <a:rPr lang="en-US" sz="3000" dirty="0">
                <a:solidFill>
                  <a:schemeClr val="tx1"/>
                </a:solidFill>
                <a:latin typeface="Roboto Medium" pitchFamily="2" charset="0"/>
                <a:ea typeface="Roboto Medium" pitchFamily="2" charset="0"/>
              </a:rPr>
              <a:t>Stronger as a Team</a:t>
            </a:r>
          </a:p>
          <a:p>
            <a:pPr marL="457200" indent="-346075">
              <a:spcBef>
                <a:spcPts val="0"/>
              </a:spcBef>
              <a:spcAft>
                <a:spcPts val="3000"/>
              </a:spcAft>
              <a:buClr>
                <a:schemeClr val="tx1"/>
              </a:buClr>
            </a:pPr>
            <a:r>
              <a:rPr lang="en-US" sz="3000" dirty="0">
                <a:solidFill>
                  <a:schemeClr val="tx1"/>
                </a:solidFill>
                <a:latin typeface="Roboto Medium" pitchFamily="2" charset="0"/>
                <a:ea typeface="Roboto Medium" pitchFamily="2" charset="0"/>
              </a:rPr>
              <a:t>Taking Your Relationship with God, </a:t>
            </a:r>
            <a:br>
              <a:rPr lang="en-US" sz="3000" dirty="0">
                <a:solidFill>
                  <a:schemeClr val="tx1"/>
                </a:solidFill>
                <a:latin typeface="Roboto Medium" pitchFamily="2" charset="0"/>
                <a:ea typeface="Roboto Medium" pitchFamily="2" charset="0"/>
              </a:rPr>
            </a:br>
            <a:r>
              <a:rPr lang="en-US" sz="3000" dirty="0">
                <a:solidFill>
                  <a:schemeClr val="tx1"/>
                </a:solidFill>
                <a:latin typeface="Roboto Medium" pitchFamily="2" charset="0"/>
                <a:ea typeface="Roboto Medium" pitchFamily="2" charset="0"/>
              </a:rPr>
              <a:t>and Your Marriage, to a Higher Level</a:t>
            </a:r>
          </a:p>
        </p:txBody>
      </p:sp>
    </p:spTree>
    <p:extLst>
      <p:ext uri="{BB962C8B-B14F-4D97-AF65-F5344CB8AC3E}">
        <p14:creationId xmlns:p14="http://schemas.microsoft.com/office/powerpoint/2010/main" val="403755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42CE9B1-B004-4383-A980-8BE5EF05A640}"/>
              </a:ext>
            </a:extLst>
          </p:cNvPr>
          <p:cNvSpPr txBox="1">
            <a:spLocks/>
          </p:cNvSpPr>
          <p:nvPr/>
        </p:nvSpPr>
        <p:spPr>
          <a:xfrm>
            <a:off x="434340" y="365125"/>
            <a:ext cx="112928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b="1" dirty="0">
                <a:latin typeface="Roboto Medium"/>
              </a:rPr>
              <a:t>Starting a FamilyLife</a:t>
            </a:r>
            <a:r>
              <a:rPr kumimoji="0" lang="en-US" sz="4400" b="1" i="0" u="none" strike="noStrike" kern="1200" cap="none" spc="0" normalizeH="0" baseline="0" noProof="0" dirty="0">
                <a:ln>
                  <a:noFill/>
                </a:ln>
                <a:effectLst/>
                <a:uLnTx/>
                <a:uFillTx/>
                <a:latin typeface="Roboto Medium"/>
                <a:ea typeface="+mj-ea"/>
                <a:cs typeface="+mj-cs"/>
              </a:rPr>
              <a:t> </a:t>
            </a:r>
            <a:r>
              <a:rPr lang="en-US" b="1" dirty="0">
                <a:solidFill>
                  <a:srgbClr val="4472C4"/>
                </a:solidFill>
                <a:latin typeface="Roboto Medium"/>
              </a:rPr>
              <a:t>Small</a:t>
            </a:r>
            <a:r>
              <a:rPr kumimoji="0" lang="en-US" sz="4400" b="1" i="0" u="none" strike="noStrike" kern="1200" cap="none" spc="0" normalizeH="0" baseline="0" noProof="0" dirty="0">
                <a:ln>
                  <a:noFill/>
                </a:ln>
                <a:solidFill>
                  <a:srgbClr val="4472C4"/>
                </a:solidFill>
                <a:effectLst/>
                <a:uLnTx/>
                <a:uFillTx/>
                <a:latin typeface="Roboto Medium"/>
                <a:ea typeface="+mj-ea"/>
                <a:cs typeface="+mj-cs"/>
              </a:rPr>
              <a:t> </a:t>
            </a:r>
            <a:r>
              <a:rPr lang="en-US" b="1" dirty="0">
                <a:solidFill>
                  <a:srgbClr val="4472C4"/>
                </a:solidFill>
                <a:latin typeface="Roboto Medium"/>
              </a:rPr>
              <a:t>Group</a:t>
            </a:r>
            <a:endParaRPr kumimoji="0" lang="en-US" sz="4400" b="1" i="0" u="none" strike="noStrike" kern="1200" cap="none" spc="0" normalizeH="0" baseline="0" noProof="0" dirty="0">
              <a:ln>
                <a:noFill/>
              </a:ln>
              <a:solidFill>
                <a:srgbClr val="4472C4"/>
              </a:solidFill>
              <a:effectLst/>
              <a:uLnTx/>
              <a:uFillTx/>
              <a:latin typeface="Roboto Medium"/>
              <a:ea typeface="+mj-ea"/>
              <a:cs typeface="+mj-cs"/>
            </a:endParaRPr>
          </a:p>
        </p:txBody>
      </p:sp>
      <p:pic>
        <p:nvPicPr>
          <p:cNvPr id="6" name="Picture 5">
            <a:extLst>
              <a:ext uri="{FF2B5EF4-FFF2-40B4-BE49-F238E27FC236}">
                <a16:creationId xmlns:a16="http://schemas.microsoft.com/office/drawing/2014/main" id="{4A1EBAD0-42C5-47D9-A4DB-F8A1DF73AE33}"/>
              </a:ext>
            </a:extLst>
          </p:cNvPr>
          <p:cNvPicPr>
            <a:picLocks noChangeAspect="1"/>
          </p:cNvPicPr>
          <p:nvPr/>
        </p:nvPicPr>
        <p:blipFill>
          <a:blip r:embed="rId3"/>
          <a:stretch>
            <a:fillRect/>
          </a:stretch>
        </p:blipFill>
        <p:spPr>
          <a:xfrm>
            <a:off x="642256" y="1825624"/>
            <a:ext cx="4366169" cy="4366169"/>
          </a:xfrm>
          <a:prstGeom prst="rect">
            <a:avLst/>
          </a:prstGeom>
        </p:spPr>
      </p:pic>
      <p:sp>
        <p:nvSpPr>
          <p:cNvPr id="7" name="Text Placeholder 2">
            <a:extLst>
              <a:ext uri="{FF2B5EF4-FFF2-40B4-BE49-F238E27FC236}">
                <a16:creationId xmlns:a16="http://schemas.microsoft.com/office/drawing/2014/main" id="{4FAB933C-7D76-4083-BED0-2DA0DDC69750}"/>
              </a:ext>
            </a:extLst>
          </p:cNvPr>
          <p:cNvSpPr txBox="1">
            <a:spLocks/>
          </p:cNvSpPr>
          <p:nvPr/>
        </p:nvSpPr>
        <p:spPr>
          <a:xfrm>
            <a:off x="5590905" y="1864936"/>
            <a:ext cx="6136275" cy="2143772"/>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0">
              <a:buNone/>
              <a:defRPr/>
            </a:pPr>
            <a:r>
              <a:rPr kumimoji="0" lang="en-US" sz="3000" b="1" i="0" u="none" strike="noStrike" kern="1200" cap="none" spc="0" normalizeH="0" baseline="0" noProof="0" dirty="0">
                <a:ln>
                  <a:noFill/>
                </a:ln>
                <a:effectLst/>
                <a:uLnTx/>
                <a:uFillTx/>
                <a:latin typeface="Roboto Light"/>
              </a:rPr>
              <a:t>HomeBuilders</a:t>
            </a:r>
            <a:r>
              <a:rPr lang="en-US" baseline="30000" dirty="0"/>
              <a:t>®</a:t>
            </a:r>
            <a:r>
              <a:rPr kumimoji="0" lang="en-US" sz="3000" b="1" i="0" u="none" strike="noStrike" kern="1200" cap="none" spc="0" normalizeH="0" baseline="0" noProof="0" dirty="0">
                <a:ln>
                  <a:noFill/>
                </a:ln>
                <a:effectLst/>
                <a:uLnTx/>
                <a:uFillTx/>
                <a:latin typeface="Roboto Light"/>
              </a:rPr>
              <a:t> / AOM Connect Series </a:t>
            </a:r>
            <a:r>
              <a:rPr lang="en-US" sz="3000" b="1" dirty="0">
                <a:latin typeface="Roboto Light"/>
              </a:rPr>
              <a:t>/ Couples Studies</a:t>
            </a:r>
            <a:endParaRPr kumimoji="0" lang="en-US" sz="3000" b="1" i="0" u="none" strike="noStrike" kern="1200" cap="none" spc="0" normalizeH="0" baseline="0" noProof="0" dirty="0">
              <a:ln>
                <a:noFill/>
              </a:ln>
              <a:effectLst/>
              <a:uLnTx/>
              <a:uFillTx/>
              <a:latin typeface="Roboto Light"/>
            </a:endParaRPr>
          </a:p>
          <a:p>
            <a:pPr marL="623888"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Text" lastClr="000000"/>
                </a:solidFill>
                <a:effectLst/>
                <a:uLnTx/>
                <a:uFillTx/>
                <a:latin typeface="Roboto Light"/>
              </a:rPr>
              <a:t>More than 2.5 million distributed</a:t>
            </a:r>
          </a:p>
          <a:p>
            <a:pPr marL="623888"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Text" lastClr="000000"/>
                </a:solidFill>
                <a:effectLst/>
                <a:uLnTx/>
                <a:uFillTx/>
                <a:latin typeface="Roboto Light"/>
              </a:rPr>
              <a:t>20 different topics</a:t>
            </a:r>
          </a:p>
          <a:p>
            <a:pPr marL="623888"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Text" lastClr="000000"/>
                </a:solidFill>
                <a:effectLst/>
                <a:uLnTx/>
                <a:uFillTx/>
                <a:latin typeface="Roboto Light"/>
              </a:rPr>
              <a:t>47 languages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07E4436-5F6F-471B-8847-585413D47520}"/>
              </a:ext>
            </a:extLst>
          </p:cNvPr>
          <p:cNvPicPr>
            <a:picLocks noChangeAspect="1"/>
          </p:cNvPicPr>
          <p:nvPr/>
        </p:nvPicPr>
        <p:blipFill>
          <a:blip r:embed="rId4"/>
          <a:stretch>
            <a:fillRect/>
          </a:stretch>
        </p:blipFill>
        <p:spPr>
          <a:xfrm>
            <a:off x="6514394" y="4182956"/>
            <a:ext cx="2933700" cy="1809750"/>
          </a:xfrm>
          <a:prstGeom prst="rect">
            <a:avLst/>
          </a:prstGeom>
        </p:spPr>
      </p:pic>
    </p:spTree>
    <p:extLst>
      <p:ext uri="{BB962C8B-B14F-4D97-AF65-F5344CB8AC3E}">
        <p14:creationId xmlns:p14="http://schemas.microsoft.com/office/powerpoint/2010/main" val="708450233"/>
      </p:ext>
    </p:extLst>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18468</TotalTime>
  <Words>4802</Words>
  <Application>Microsoft Office PowerPoint</Application>
  <PresentationFormat>Widescreen</PresentationFormat>
  <Paragraphs>300</Paragraphs>
  <Slides>23</Slides>
  <Notes>23</Notes>
  <HiddenSlides>4</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23</vt:i4>
      </vt:variant>
    </vt:vector>
  </HeadingPairs>
  <TitlesOfParts>
    <vt:vector size="39" baseType="lpstr">
      <vt:lpstr>Century Gothic</vt:lpstr>
      <vt:lpstr>Times</vt:lpstr>
      <vt:lpstr>Roboto Light</vt:lpstr>
      <vt:lpstr>Arial Narrow</vt:lpstr>
      <vt:lpstr>Arial Black</vt:lpstr>
      <vt:lpstr>Calibri Light</vt:lpstr>
      <vt:lpstr>Roboto Medium</vt:lpstr>
      <vt:lpstr>Calibri</vt:lpstr>
      <vt:lpstr>Arial</vt:lpstr>
      <vt:lpstr>2_Office Theme</vt:lpstr>
      <vt:lpstr>5_Custom Design</vt:lpstr>
      <vt:lpstr>3_Custom Design</vt:lpstr>
      <vt:lpstr>4_Custom Design</vt:lpstr>
      <vt:lpstr>2_Custom Design</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Can Make a Difference as a Couple Your Marriage, Your Church, Your Community</vt:lpstr>
      <vt:lpstr>PowerPoint Presentation</vt:lpstr>
      <vt:lpstr>PowerPoint Presentation</vt:lpstr>
      <vt:lpstr>PowerPoint Presentation</vt:lpstr>
      <vt:lpstr>PowerPoint Presentation</vt:lpstr>
      <vt:lpstr>PowerPoint Presentation</vt:lpstr>
      <vt:lpstr>PowerPoint Presentation</vt:lpstr>
      <vt:lpstr>Minimal-Commitment (Exposure) Events are Effective to Start New Groups</vt:lpstr>
      <vt:lpstr>PowerPoint Presentation</vt:lpstr>
      <vt:lpstr>PowerPoint Presentation</vt:lpstr>
      <vt:lpstr>PowerPoint Presentation</vt:lpstr>
      <vt:lpstr>PowerPoint Presentation</vt:lpstr>
      <vt:lpstr>A Warning about Multiplication</vt:lpstr>
      <vt:lpstr>PowerPoint Presentation</vt:lpstr>
      <vt:lpstr>PowerPoint Presentation</vt:lpstr>
      <vt:lpstr>Hidden slide for PRESENTER overview notes on animation and handouts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Small Group Training - FamilyLife</dc:subject>
  <dc:creator>Tim Steele</dc:creator>
  <cp:lastModifiedBy>Tim Steele</cp:lastModifiedBy>
  <cp:revision>91</cp:revision>
  <cp:lastPrinted>2020-10-01T02:15:29Z</cp:lastPrinted>
  <dcterms:created xsi:type="dcterms:W3CDTF">2020-08-29T23:24:54Z</dcterms:created>
  <dcterms:modified xsi:type="dcterms:W3CDTF">2020-10-01T02:16:39Z</dcterms:modified>
</cp:coreProperties>
</file>