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728" r:id="rId2"/>
    <p:sldMasterId id="2147483702" r:id="rId3"/>
    <p:sldMasterId id="2147483714" r:id="rId4"/>
    <p:sldMasterId id="2147483690" r:id="rId5"/>
    <p:sldMasterId id="2147483678" r:id="rId6"/>
    <p:sldMasterId id="2147483660" r:id="rId7"/>
    <p:sldMasterId id="2147483666" r:id="rId8"/>
  </p:sldMasterIdLst>
  <p:notesMasterIdLst>
    <p:notesMasterId r:id="rId37"/>
  </p:notesMasterIdLst>
  <p:sldIdLst>
    <p:sldId id="356" r:id="rId9"/>
    <p:sldId id="258" r:id="rId10"/>
    <p:sldId id="364" r:id="rId11"/>
    <p:sldId id="323" r:id="rId12"/>
    <p:sldId id="362" r:id="rId13"/>
    <p:sldId id="359" r:id="rId14"/>
    <p:sldId id="327" r:id="rId15"/>
    <p:sldId id="326" r:id="rId16"/>
    <p:sldId id="272" r:id="rId17"/>
    <p:sldId id="328" r:id="rId18"/>
    <p:sldId id="273" r:id="rId19"/>
    <p:sldId id="274" r:id="rId20"/>
    <p:sldId id="361" r:id="rId21"/>
    <p:sldId id="262" r:id="rId22"/>
    <p:sldId id="317" r:id="rId23"/>
    <p:sldId id="266" r:id="rId24"/>
    <p:sldId id="267" r:id="rId25"/>
    <p:sldId id="329" r:id="rId26"/>
    <p:sldId id="318" r:id="rId27"/>
    <p:sldId id="269" r:id="rId28"/>
    <p:sldId id="270" r:id="rId29"/>
    <p:sldId id="341" r:id="rId30"/>
    <p:sldId id="330" r:id="rId31"/>
    <p:sldId id="363" r:id="rId32"/>
    <p:sldId id="276" r:id="rId33"/>
    <p:sldId id="340" r:id="rId34"/>
    <p:sldId id="357" r:id="rId35"/>
    <p:sldId id="355" r:id="rId36"/>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B12599C-5AF2-4EF0-B0F7-7F7954BE7E03}">
          <p14:sldIdLst>
            <p14:sldId id="356"/>
          </p14:sldIdLst>
        </p14:section>
        <p14:section name="Intro &amp; Vision" id="{C55A7F7A-CD8B-48BA-BCBE-407E1FF2DE50}">
          <p14:sldIdLst>
            <p14:sldId id="258"/>
            <p14:sldId id="364"/>
            <p14:sldId id="323"/>
            <p14:sldId id="362"/>
            <p14:sldId id="359"/>
            <p14:sldId id="327"/>
            <p14:sldId id="326"/>
            <p14:sldId id="272"/>
            <p14:sldId id="328"/>
          </p14:sldIdLst>
        </p14:section>
        <p14:section name="Benefits" id="{AE0A4D55-F796-4057-8D7C-02B76F3CAA8A}">
          <p14:sldIdLst>
            <p14:sldId id="273"/>
            <p14:sldId id="274"/>
          </p14:sldIdLst>
        </p14:section>
        <p14:section name="Preparation" id="{BEF32A96-E747-4A27-A2B1-971CD7610F69}">
          <p14:sldIdLst>
            <p14:sldId id="361"/>
            <p14:sldId id="262"/>
            <p14:sldId id="317"/>
            <p14:sldId id="266"/>
            <p14:sldId id="267"/>
            <p14:sldId id="329"/>
            <p14:sldId id="318"/>
            <p14:sldId id="269"/>
            <p14:sldId id="270"/>
            <p14:sldId id="341"/>
          </p14:sldIdLst>
        </p14:section>
        <p14:section name="Leading a Group" id="{2B4F0954-F969-4A3B-9B67-C002E7AA3CEF}">
          <p14:sldIdLst>
            <p14:sldId id="330"/>
            <p14:sldId id="363"/>
            <p14:sldId id="276"/>
          </p14:sldIdLst>
        </p14:section>
        <p14:section name="Wrap Up" id="{1082FC9C-2BF7-4041-AFA8-E78BE35AB9CA}">
          <p14:sldIdLst>
            <p14:sldId id="340"/>
            <p14:sldId id="357"/>
            <p14:sldId id="35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95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43455" autoAdjust="0"/>
  </p:normalViewPr>
  <p:slideViewPr>
    <p:cSldViewPr snapToGrid="0">
      <p:cViewPr varScale="1">
        <p:scale>
          <a:sx n="34" d="100"/>
          <a:sy n="34" d="100"/>
        </p:scale>
        <p:origin x="2501" y="38"/>
      </p:cViewPr>
      <p:guideLst/>
    </p:cSldViewPr>
  </p:slideViewPr>
  <p:notesTextViewPr>
    <p:cViewPr>
      <p:scale>
        <a:sx n="3" d="2"/>
        <a:sy n="3" d="2"/>
      </p:scale>
      <p:origin x="0" y="0"/>
    </p:cViewPr>
  </p:notesTextViewPr>
  <p:notesViewPr>
    <p:cSldViewPr snapToGrid="0">
      <p:cViewPr varScale="1">
        <p:scale>
          <a:sx n="51" d="100"/>
          <a:sy n="51" d="100"/>
        </p:scale>
        <p:origin x="287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FBC9EF59-8AFE-4171-92A7-00770E17127E}" type="datetimeFigureOut">
              <a:rPr lang="en-US" smtClean="0"/>
              <a:t>1/8/2021</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1367C8E6-DBFE-46EE-96FD-3BBA10ACE351}" type="slidenum">
              <a:rPr lang="en-US" smtClean="0"/>
              <a:t>‹#›</a:t>
            </a:fld>
            <a:endParaRPr lang="en-US"/>
          </a:p>
        </p:txBody>
      </p:sp>
    </p:spTree>
    <p:extLst>
      <p:ext uri="{BB962C8B-B14F-4D97-AF65-F5344CB8AC3E}">
        <p14:creationId xmlns:p14="http://schemas.microsoft.com/office/powerpoint/2010/main" val="2649606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uburbancorrespondent.blogspot.com/2016/02/any-favorites.html"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067">
              <a:defRPr/>
            </a:pPr>
            <a:r>
              <a:rPr lang="en-US" sz="1400" b="1" u="sng" dirty="0">
                <a:solidFill>
                  <a:schemeClr val="tx1"/>
                </a:solidFill>
              </a:rPr>
              <a:t>PRESENTER NOTES</a:t>
            </a:r>
            <a:r>
              <a:rPr lang="en-US" sz="1400" b="1" dirty="0">
                <a:solidFill>
                  <a:schemeClr val="tx1"/>
                </a:solidFill>
              </a:rPr>
              <a:t>: This slide and other hidden slides are not visible to the audience!</a:t>
            </a:r>
          </a:p>
          <a:p>
            <a:pPr defTabSz="951067">
              <a:defRPr/>
            </a:pPr>
            <a:r>
              <a:rPr lang="en-US" sz="1400" b="1" dirty="0">
                <a:solidFill>
                  <a:schemeClr val="tx1"/>
                </a:solidFill>
                <a:latin typeface="+mn-lt"/>
              </a:rPr>
              <a:t>Your  training presentation of this material  will be far more effective if you will add illustrative stories like a </a:t>
            </a:r>
            <a:r>
              <a:rPr lang="en-US" sz="1400" b="1" i="1" dirty="0">
                <a:solidFill>
                  <a:schemeClr val="tx1"/>
                </a:solidFill>
                <a:latin typeface="+mn-lt"/>
              </a:rPr>
              <a:t>Weekend to Remember </a:t>
            </a:r>
            <a:r>
              <a:rPr lang="en-US" sz="1400" b="1" dirty="0">
                <a:solidFill>
                  <a:schemeClr val="tx1"/>
                </a:solidFill>
                <a:latin typeface="+mn-lt"/>
              </a:rPr>
              <a:t>speaker does.  Jesus told story after story.  Stories touch people’s hearts and are memorable.  (i.e. Who can forget the parable of the Good Samaritan?)</a:t>
            </a:r>
          </a:p>
          <a:p>
            <a:pPr defTabSz="951067">
              <a:defRPr/>
            </a:pPr>
            <a:endParaRPr lang="en-US" sz="1400" dirty="0">
              <a:solidFill>
                <a:schemeClr val="tx1"/>
              </a:solidFill>
              <a:latin typeface="+mn-lt"/>
            </a:endParaRPr>
          </a:p>
          <a:p>
            <a:pPr defTabSz="951067">
              <a:defRPr/>
            </a:pPr>
            <a:r>
              <a:rPr lang="en-US" sz="1400" b="1" dirty="0">
                <a:solidFill>
                  <a:schemeClr val="tx1"/>
                </a:solidFill>
                <a:ea typeface="Cambria" panose="02040503050406030204" pitchFamily="18" charset="0"/>
              </a:rPr>
              <a:t>The best stories are personal – even with the mistakes that are made, and the lessons learned. But stories can also be taken directly from the Bible or the experience of another couple. Stories need to be </a:t>
            </a:r>
            <a:r>
              <a:rPr lang="en-US" sz="1400" b="1" u="sng" dirty="0">
                <a:solidFill>
                  <a:schemeClr val="tx1"/>
                </a:solidFill>
                <a:ea typeface="Cambria" panose="02040503050406030204" pitchFamily="18" charset="0"/>
              </a:rPr>
              <a:t>short</a:t>
            </a:r>
            <a:r>
              <a:rPr lang="en-US" sz="1400" b="1" dirty="0">
                <a:solidFill>
                  <a:schemeClr val="tx1"/>
                </a:solidFill>
                <a:ea typeface="Cambria" panose="02040503050406030204" pitchFamily="18" charset="0"/>
              </a:rPr>
              <a:t> and </a:t>
            </a:r>
            <a:r>
              <a:rPr lang="en-US" sz="1400" b="1" u="sng" dirty="0">
                <a:solidFill>
                  <a:schemeClr val="tx1"/>
                </a:solidFill>
                <a:ea typeface="Cambria" panose="02040503050406030204" pitchFamily="18" charset="0"/>
              </a:rPr>
              <a:t>rehearsed</a:t>
            </a:r>
            <a:r>
              <a:rPr lang="en-US" sz="1400" b="1" dirty="0">
                <a:solidFill>
                  <a:schemeClr val="tx1"/>
                </a:solidFill>
                <a:ea typeface="Cambria" panose="02040503050406030204" pitchFamily="18" charset="0"/>
              </a:rPr>
              <a:t> beforehand. Jesus’ Good Samaritan parable is 179 words. Jesus never told a story longer than 500 words.  More words are likely to bore your audience.</a:t>
            </a:r>
            <a:endParaRPr lang="en-US" sz="1400" b="1" dirty="0">
              <a:solidFill>
                <a:schemeClr val="tx1"/>
              </a:solidFill>
            </a:endParaRPr>
          </a:p>
        </p:txBody>
      </p:sp>
      <p:sp>
        <p:nvSpPr>
          <p:cNvPr id="4" name="Slide Number Placeholder 3"/>
          <p:cNvSpPr>
            <a:spLocks noGrp="1"/>
          </p:cNvSpPr>
          <p:nvPr>
            <p:ph type="sldNum" sz="quarter" idx="5"/>
          </p:nvPr>
        </p:nvSpPr>
        <p:spPr/>
        <p:txBody>
          <a:bodyPr/>
          <a:lstStyle/>
          <a:p>
            <a:fld id="{1367C8E6-DBFE-46EE-96FD-3BBA10ACE351}" type="slidenum">
              <a:rPr lang="en-US" smtClean="0"/>
              <a:t>1</a:t>
            </a:fld>
            <a:endParaRPr lang="en-US"/>
          </a:p>
        </p:txBody>
      </p:sp>
    </p:spTree>
    <p:extLst>
      <p:ext uri="{BB962C8B-B14F-4D97-AF65-F5344CB8AC3E}">
        <p14:creationId xmlns:p14="http://schemas.microsoft.com/office/powerpoint/2010/main" val="3042362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i="0" u="none" strike="noStrike" baseline="0" dirty="0">
                <a:latin typeface="Century Gothic" panose="020B0502020202020204" pitchFamily="34" charset="0"/>
              </a:rPr>
              <a:t>PRESENTER NOTES: Emphasize starting with the “felt needs”: that the Connect Series addresses (7  titles on the left). The 3 new resources on the right are great for </a:t>
            </a:r>
            <a:r>
              <a:rPr lang="en-US" sz="1300" b="1" i="0" u="sng" strike="noStrike" baseline="0" dirty="0">
                <a:latin typeface="Century Gothic" panose="020B0502020202020204" pitchFamily="34" charset="0"/>
              </a:rPr>
              <a:t>leadership development</a:t>
            </a:r>
            <a:r>
              <a:rPr lang="en-US" sz="1300" b="1" i="0" u="none" strike="noStrike" baseline="0" dirty="0">
                <a:latin typeface="Century Gothic" panose="020B0502020202020204" pitchFamily="34" charset="0"/>
              </a:rPr>
              <a:t>.</a:t>
            </a:r>
          </a:p>
          <a:p>
            <a:endParaRPr lang="en-US" sz="1300" b="1" i="0" u="none" strike="noStrike" baseline="0" dirty="0">
              <a:latin typeface="Century Gothic" panose="020B0502020202020204" pitchFamily="34" charset="0"/>
            </a:endParaRPr>
          </a:p>
          <a:p>
            <a:r>
              <a:rPr lang="en-US" sz="1300" b="1" i="0" u="none" strike="noStrike" baseline="0" dirty="0">
                <a:latin typeface="Century Gothic" panose="020B0502020202020204" pitchFamily="34" charset="0"/>
              </a:rPr>
              <a:t>Possibly ask the audience if anyone has used any of these materials before.  Pick one or two individuals and allow them </a:t>
            </a:r>
            <a:r>
              <a:rPr lang="en-US" sz="1300" b="1" i="0" u="sng" strike="noStrike" baseline="0" dirty="0">
                <a:latin typeface="Century Gothic" panose="020B0502020202020204" pitchFamily="34" charset="0"/>
              </a:rPr>
              <a:t>30 seconds each</a:t>
            </a:r>
            <a:r>
              <a:rPr lang="en-US" sz="1300" b="1" i="0" u="none" strike="noStrike" baseline="0" dirty="0">
                <a:latin typeface="Century Gothic" panose="020B0502020202020204" pitchFamily="34" charset="0"/>
              </a:rPr>
              <a:t> to elaborate </a:t>
            </a:r>
            <a:r>
              <a:rPr lang="en-US" sz="1300" b="1" i="0" u="sng" strike="noStrike" baseline="0" dirty="0">
                <a:latin typeface="Century Gothic" panose="020B0502020202020204" pitchFamily="34" charset="0"/>
              </a:rPr>
              <a:t>1 reason </a:t>
            </a:r>
            <a:r>
              <a:rPr lang="en-US" sz="1300" b="1" i="0" u="none" strike="noStrike" baseline="0" dirty="0">
                <a:latin typeface="Century Gothic" panose="020B0502020202020204" pitchFamily="34" charset="0"/>
              </a:rPr>
              <a:t>that they liked the study they used</a:t>
            </a:r>
          </a:p>
          <a:p>
            <a:endParaRPr lang="en-US" sz="1300" b="1" i="0" u="none" strike="noStrike" baseline="0" dirty="0">
              <a:latin typeface="Century Gothic" panose="020B0502020202020204" pitchFamily="34" charset="0"/>
            </a:endParaRPr>
          </a:p>
          <a:p>
            <a:r>
              <a:rPr lang="en-US" sz="1300" b="1" i="0" u="none" strike="noStrike" baseline="0" dirty="0">
                <a:latin typeface="Century Gothic" panose="020B0502020202020204" pitchFamily="34" charset="0"/>
              </a:rPr>
              <a:t>Script:</a:t>
            </a:r>
            <a:endParaRPr kumimoji="0" lang="en-US" sz="1300" b="0" i="1" u="none" strike="noStrike" kern="1200" cap="none" spc="0" normalizeH="0" baseline="0" dirty="0">
              <a:ln>
                <a:noFill/>
              </a:ln>
              <a:effectLst/>
              <a:uLnTx/>
              <a:uFillTx/>
              <a:latin typeface="Century Gothic" panose="020B0502020202020204" pitchFamily="34" charset="0"/>
            </a:endParaRPr>
          </a:p>
          <a:p>
            <a:r>
              <a:rPr kumimoji="0" lang="en-US" sz="1300" b="0" i="1" u="none" strike="noStrike" kern="1200" cap="none" spc="0" normalizeH="0" baseline="0" noProof="0" dirty="0">
                <a:ln>
                  <a:noFill/>
                </a:ln>
                <a:effectLst/>
                <a:uLnTx/>
                <a:uFillTx/>
                <a:latin typeface="Century Gothic" panose="020B0502020202020204" pitchFamily="34" charset="0"/>
              </a:rPr>
              <a:t>“The Art of Marriage Connect</a:t>
            </a:r>
            <a:r>
              <a:rPr lang="en-US" sz="1300" b="0" i="1" baseline="30000" dirty="0">
                <a:latin typeface="Century Gothic" panose="020B0502020202020204" pitchFamily="34" charset="0"/>
              </a:rPr>
              <a:t>®</a:t>
            </a:r>
            <a:r>
              <a:rPr kumimoji="0" lang="en-US" sz="1300" b="0" i="1" u="none" strike="noStrike" kern="1200" cap="none" spc="0" normalizeH="0" baseline="0" noProof="0" dirty="0">
                <a:ln>
                  <a:noFill/>
                </a:ln>
                <a:effectLst/>
                <a:uLnTx/>
                <a:uFillTx/>
                <a:latin typeface="Century Gothic" panose="020B0502020202020204" pitchFamily="34" charset="0"/>
              </a:rPr>
              <a:t> Series</a:t>
            </a:r>
          </a:p>
          <a:p>
            <a:pPr marL="742950" lvl="1" indent="-285750">
              <a:buFont typeface="Arial" panose="020B0604020202020204" pitchFamily="34" charset="0"/>
              <a:buChar char="•"/>
            </a:pPr>
            <a:r>
              <a:rPr kumimoji="0" lang="en-US" sz="1300" b="0" i="1" u="none" strike="noStrike" kern="1200" cap="none" spc="0" normalizeH="0" baseline="0" noProof="0" dirty="0">
                <a:ln>
                  <a:noFill/>
                </a:ln>
                <a:effectLst/>
                <a:uLnTx/>
                <a:uFillTx/>
                <a:latin typeface="Century Gothic" panose="020B0502020202020204" pitchFamily="34" charset="0"/>
              </a:rPr>
              <a:t>More than 2.5 million distributed</a:t>
            </a:r>
          </a:p>
          <a:p>
            <a:pPr marL="742950" lvl="1" indent="-285750">
              <a:buFont typeface="Arial" panose="020B0604020202020204" pitchFamily="34" charset="0"/>
              <a:buChar char="•"/>
            </a:pPr>
            <a:r>
              <a:rPr kumimoji="0" lang="en-US" sz="1300" b="0" i="1" u="none" strike="noStrike" kern="1200" cap="none" spc="0" normalizeH="0" baseline="0" noProof="0" dirty="0">
                <a:ln>
                  <a:noFill/>
                </a:ln>
                <a:effectLst/>
                <a:uLnTx/>
                <a:uFillTx/>
                <a:latin typeface="Century Gothic" panose="020B0502020202020204" pitchFamily="34" charset="0"/>
              </a:rPr>
              <a:t>20 different topics</a:t>
            </a:r>
          </a:p>
          <a:p>
            <a:pPr marL="742950" lvl="1" indent="-285750">
              <a:buFont typeface="Arial" panose="020B0604020202020204" pitchFamily="34" charset="0"/>
              <a:buChar char="•"/>
            </a:pPr>
            <a:r>
              <a:rPr kumimoji="0" lang="en-US" sz="1300" b="0" i="1" u="none" strike="noStrike" kern="1200" cap="none" spc="0" normalizeH="0" baseline="0" noProof="0" dirty="0">
                <a:ln>
                  <a:noFill/>
                </a:ln>
                <a:effectLst/>
                <a:uLnTx/>
                <a:uFillTx/>
                <a:latin typeface="Century Gothic" panose="020B0502020202020204" pitchFamily="34" charset="0"/>
              </a:rPr>
              <a:t>47 languages</a:t>
            </a:r>
          </a:p>
          <a:p>
            <a:endParaRPr kumimoji="0" lang="en-US" sz="1300" b="0" i="1" u="none" strike="noStrike" kern="1200" cap="none" spc="0" normalizeH="0" baseline="0" noProof="0" dirty="0">
              <a:ln>
                <a:noFill/>
              </a:ln>
              <a:effectLst/>
              <a:uLnTx/>
              <a:uFillTx/>
              <a:latin typeface="Century Gothic" panose="020B0502020202020204" pitchFamily="34" charset="0"/>
            </a:endParaRPr>
          </a:p>
          <a:p>
            <a:r>
              <a:rPr lang="en-US" sz="1300" b="0" i="1" u="none" strike="noStrike" baseline="0" dirty="0">
                <a:latin typeface="Century Gothic" panose="020B0502020202020204" pitchFamily="34" charset="0"/>
              </a:rPr>
              <a:t>Here’s a best practice that might help:</a:t>
            </a:r>
          </a:p>
          <a:p>
            <a:r>
              <a:rPr lang="en-US" sz="1300" b="0" i="1" u="none" strike="noStrike" baseline="0" dirty="0">
                <a:latin typeface="Century Gothic" panose="020B0502020202020204" pitchFamily="34" charset="0"/>
              </a:rPr>
              <a:t>If you are just starting a group or just coming out of a catalytic event like the Weekend to Remember, it is recommended that you consider using </a:t>
            </a:r>
            <a:r>
              <a:rPr kumimoji="0" lang="en-US" sz="1300" b="0" i="1" u="none" strike="noStrike" kern="1200" cap="none" spc="0" normalizeH="0" baseline="0" noProof="0" dirty="0">
                <a:ln>
                  <a:noFill/>
                </a:ln>
                <a:effectLst/>
                <a:uLnTx/>
                <a:uFillTx/>
                <a:latin typeface="Century Gothic" panose="020B0502020202020204" pitchFamily="34" charset="0"/>
              </a:rPr>
              <a:t>“Building Your Marriage to Last”.  As you can see there are also additional studies available that explore numerous other “felt needs”; finances, communication, resolving conflict, etc.</a:t>
            </a:r>
            <a:endParaRPr lang="en-US" sz="1300" b="0" i="1" u="none" strike="noStrike" baseline="0"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1367C8E6-DBFE-46EE-96FD-3BBA10ACE351}" type="slidenum">
              <a:rPr lang="en-US" smtClean="0"/>
              <a:t>10</a:t>
            </a:fld>
            <a:endParaRPr lang="en-US"/>
          </a:p>
        </p:txBody>
      </p:sp>
    </p:spTree>
    <p:extLst>
      <p:ext uri="{BB962C8B-B14F-4D97-AF65-F5344CB8AC3E}">
        <p14:creationId xmlns:p14="http://schemas.microsoft.com/office/powerpoint/2010/main" val="4213848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484" y="4480004"/>
            <a:ext cx="5563870" cy="4362026"/>
          </a:xfrm>
        </p:spPr>
        <p:txBody>
          <a:bodyPr/>
          <a:lstStyle/>
          <a:p>
            <a:r>
              <a:rPr lang="en-US" sz="1300" b="1" i="0" u="none" strike="noStrike" baseline="0" dirty="0">
                <a:latin typeface="Century Gothic" panose="020B0502020202020204" pitchFamily="34" charset="0"/>
              </a:rPr>
              <a:t>PRESENTER NOTES: Although benefits are important, beware of spending too much time on this slide.   Just note a couple </a:t>
            </a:r>
            <a:r>
              <a:rPr lang="en-US" sz="1300" b="1" i="0" u="sng" strike="noStrike" baseline="0" dirty="0">
                <a:latin typeface="Century Gothic" panose="020B0502020202020204" pitchFamily="34" charset="0"/>
              </a:rPr>
              <a:t>(no more than 5 benefits</a:t>
            </a:r>
            <a:r>
              <a:rPr lang="en-US" sz="1300" b="1" i="0" u="none" strike="noStrike" baseline="0" dirty="0">
                <a:latin typeface="Century Gothic" panose="020B0502020202020204" pitchFamily="34" charset="0"/>
              </a:rPr>
              <a:t>)  Let your audience read the rest on their own or in their notes.</a:t>
            </a:r>
          </a:p>
          <a:p>
            <a:endParaRPr lang="en-US" sz="1300" b="0" i="0" u="none" strike="noStrike" baseline="0" dirty="0">
              <a:solidFill>
                <a:srgbClr val="FF0000"/>
              </a:solidFill>
              <a:latin typeface="Century Gothic" panose="020B0502020202020204" pitchFamily="34" charset="0"/>
            </a:endParaRPr>
          </a:p>
          <a:p>
            <a:pPr marL="623888" indent="-457200">
              <a:buClr>
                <a:schemeClr val="tx1"/>
              </a:buClr>
              <a:buFont typeface="Wingdings" panose="05000000000000000000" pitchFamily="2" charset="2"/>
              <a:buChar char="ü"/>
            </a:pPr>
            <a:r>
              <a:rPr lang="en-US" sz="1300" dirty="0">
                <a:solidFill>
                  <a:schemeClr val="tx1"/>
                </a:solidFill>
                <a:latin typeface="Century Gothic" panose="020B0502020202020204" pitchFamily="34" charset="0"/>
              </a:rPr>
              <a:t>Stimulates and guides meaningful conversation between husband and wife  </a:t>
            </a:r>
          </a:p>
          <a:p>
            <a:pPr marL="623888" indent="-457200">
              <a:buClr>
                <a:schemeClr val="tx1"/>
              </a:buClr>
              <a:buFont typeface="Wingdings" panose="05000000000000000000" pitchFamily="2" charset="2"/>
              <a:buChar char="ü"/>
            </a:pPr>
            <a:r>
              <a:rPr lang="en-US" sz="1300" dirty="0">
                <a:solidFill>
                  <a:schemeClr val="tx1"/>
                </a:solidFill>
                <a:latin typeface="Century Gothic" panose="020B0502020202020204" pitchFamily="34" charset="0"/>
              </a:rPr>
              <a:t>Doesn’t require an expert Bible teacher, but rather a facilitator  </a:t>
            </a:r>
          </a:p>
          <a:p>
            <a:pPr marL="623888" indent="-457200">
              <a:buClr>
                <a:schemeClr val="tx1"/>
              </a:buClr>
              <a:buFont typeface="Wingdings" panose="05000000000000000000" pitchFamily="2" charset="2"/>
              <a:buChar char="ü"/>
            </a:pPr>
            <a:r>
              <a:rPr lang="en-US" sz="1300" dirty="0">
                <a:solidFill>
                  <a:schemeClr val="tx1"/>
                </a:solidFill>
                <a:latin typeface="Century Gothic" panose="020B0502020202020204" pitchFamily="34" charset="0"/>
              </a:rPr>
              <a:t>Requires only a short-term commitment  </a:t>
            </a:r>
          </a:p>
          <a:p>
            <a:pPr marL="623888" indent="-457200">
              <a:buClr>
                <a:schemeClr val="tx1"/>
              </a:buClr>
              <a:buFont typeface="Wingdings" panose="05000000000000000000" pitchFamily="2" charset="2"/>
              <a:buChar char="ü"/>
            </a:pPr>
            <a:r>
              <a:rPr lang="en-US" sz="1300" dirty="0">
                <a:solidFill>
                  <a:schemeClr val="tx1"/>
                </a:solidFill>
                <a:latin typeface="Century Gothic" panose="020B0502020202020204" pitchFamily="34" charset="0"/>
              </a:rPr>
              <a:t>Needs no preparation for the actual study from participants  </a:t>
            </a:r>
          </a:p>
          <a:p>
            <a:pPr marL="623888" indent="-457200">
              <a:buClr>
                <a:schemeClr val="tx1"/>
              </a:buClr>
              <a:buFont typeface="Wingdings" panose="05000000000000000000" pitchFamily="2" charset="2"/>
              <a:buChar char="ü"/>
            </a:pPr>
            <a:r>
              <a:rPr lang="en-US" sz="1300" dirty="0">
                <a:solidFill>
                  <a:schemeClr val="tx1"/>
                </a:solidFill>
                <a:latin typeface="Century Gothic" panose="020B0502020202020204" pitchFamily="34" charset="0"/>
              </a:rPr>
              <a:t>Emphasizes practical application in the projects  </a:t>
            </a:r>
          </a:p>
          <a:p>
            <a:pPr marL="623888" indent="-457200">
              <a:buClr>
                <a:schemeClr val="tx1"/>
              </a:buClr>
              <a:buFont typeface="Wingdings" panose="05000000000000000000" pitchFamily="2" charset="2"/>
              <a:buChar char="ü"/>
            </a:pPr>
            <a:r>
              <a:rPr lang="en-US" sz="1300" dirty="0">
                <a:solidFill>
                  <a:schemeClr val="tx1"/>
                </a:solidFill>
                <a:latin typeface="Century Gothic" panose="020B0502020202020204" pitchFamily="34" charset="0"/>
              </a:rPr>
              <a:t>Versatile in small groups, Sunday school classes, neighborhood outreaches, and weekend retreats  </a:t>
            </a:r>
          </a:p>
          <a:p>
            <a:pPr marL="623888" indent="-457200">
              <a:buClr>
                <a:schemeClr val="tx1"/>
              </a:buClr>
              <a:buFont typeface="Wingdings" panose="05000000000000000000" pitchFamily="2" charset="2"/>
              <a:buChar char="ü"/>
            </a:pPr>
            <a:r>
              <a:rPr lang="en-US" sz="1300" dirty="0">
                <a:solidFill>
                  <a:schemeClr val="tx1"/>
                </a:solidFill>
                <a:latin typeface="Century Gothic" panose="020B0502020202020204" pitchFamily="34" charset="0"/>
              </a:rPr>
              <a:t>Provides mutual encouragement and accountability  </a:t>
            </a:r>
          </a:p>
          <a:p>
            <a:pPr marL="623888" indent="-457200">
              <a:buClr>
                <a:schemeClr val="tx1"/>
              </a:buClr>
              <a:buFont typeface="Wingdings" panose="05000000000000000000" pitchFamily="2" charset="2"/>
              <a:buChar char="ü"/>
            </a:pPr>
            <a:r>
              <a:rPr lang="en-US" sz="1300" dirty="0">
                <a:solidFill>
                  <a:schemeClr val="tx1"/>
                </a:solidFill>
                <a:latin typeface="Century Gothic" panose="020B0502020202020204" pitchFamily="34" charset="0"/>
              </a:rPr>
              <a:t>Offers a variety of practical topics to choose from  </a:t>
            </a:r>
          </a:p>
          <a:p>
            <a:pPr marL="623888" indent="-457200">
              <a:buClr>
                <a:schemeClr val="tx1"/>
              </a:buClr>
              <a:buFont typeface="Wingdings" panose="05000000000000000000" pitchFamily="2" charset="2"/>
              <a:buChar char="ü"/>
            </a:pPr>
            <a:r>
              <a:rPr lang="en-US" sz="1300" dirty="0">
                <a:solidFill>
                  <a:schemeClr val="tx1"/>
                </a:solidFill>
                <a:latin typeface="Century Gothic" panose="020B0502020202020204" pitchFamily="34" charset="0"/>
              </a:rPr>
              <a:t>Teaches participants more about how to live the Christian life  </a:t>
            </a:r>
          </a:p>
          <a:p>
            <a:pPr marL="623888" indent="-457200">
              <a:buClr>
                <a:schemeClr val="tx1"/>
              </a:buClr>
              <a:buFont typeface="Wingdings" panose="05000000000000000000" pitchFamily="2" charset="2"/>
              <a:buChar char="ü"/>
            </a:pPr>
            <a:r>
              <a:rPr lang="en-US" sz="1300" dirty="0">
                <a:solidFill>
                  <a:schemeClr val="tx1"/>
                </a:solidFill>
                <a:latin typeface="Century Gothic" panose="020B0502020202020204" pitchFamily="34" charset="0"/>
              </a:rPr>
              <a:t>Gives couples the opportunity to have a ministry together as leaders </a:t>
            </a:r>
          </a:p>
          <a:p>
            <a:endParaRPr lang="en-US" sz="1300" dirty="0">
              <a:solidFill>
                <a:srgbClr val="FF0000"/>
              </a:solidFill>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1367C8E6-DBFE-46EE-96FD-3BBA10ACE351}" type="slidenum">
              <a:rPr lang="en-US" smtClean="0"/>
              <a:t>11</a:t>
            </a:fld>
            <a:endParaRPr lang="en-US"/>
          </a:p>
        </p:txBody>
      </p:sp>
    </p:spTree>
    <p:extLst>
      <p:ext uri="{BB962C8B-B14F-4D97-AF65-F5344CB8AC3E}">
        <p14:creationId xmlns:p14="http://schemas.microsoft.com/office/powerpoint/2010/main" val="3067077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i="0" u="none" strike="noStrike" baseline="0" dirty="0">
                <a:latin typeface="Century Gothic" panose="020B0502020202020204" pitchFamily="34" charset="0"/>
              </a:rPr>
              <a:t>PRESENTER NOTES: This slide answers a major objection to joining a group, the unasked question “What’s in it for me?”. Nobody is looking for something else to do.  Read through the time-saving benefits. </a:t>
            </a:r>
          </a:p>
          <a:p>
            <a:endParaRPr lang="en-US" sz="1300" b="1" i="0" u="none" strike="noStrike" baseline="0" dirty="0">
              <a:solidFill>
                <a:srgbClr val="FF0000"/>
              </a:solidFill>
              <a:effectLst/>
              <a:latin typeface="Century Gothic" panose="020B0502020202020204" pitchFamily="34" charset="0"/>
              <a:ea typeface="Times" panose="02020603050405020304" pitchFamily="18" charset="0"/>
              <a:cs typeface="Times New Roman" panose="02020603050405020304" pitchFamily="18" charset="0"/>
            </a:endParaRPr>
          </a:p>
          <a:p>
            <a:r>
              <a:rPr lang="en-US" sz="1300" b="1" dirty="0">
                <a:effectLst/>
                <a:latin typeface="Century Gothic" panose="020B0502020202020204" pitchFamily="34" charset="0"/>
                <a:ea typeface="Times" panose="02020603050405020304" pitchFamily="18" charset="0"/>
                <a:cs typeface="Times New Roman" panose="02020603050405020304" pitchFamily="18" charset="0"/>
              </a:rPr>
              <a:t>SCRIPT</a:t>
            </a:r>
            <a:r>
              <a:rPr lang="en-US" sz="1300" dirty="0">
                <a:effectLst/>
                <a:latin typeface="Century Gothic" panose="020B0502020202020204" pitchFamily="34" charset="0"/>
                <a:ea typeface="Times" panose="02020603050405020304" pitchFamily="18" charset="0"/>
                <a:cs typeface="Times New Roman" panose="02020603050405020304" pitchFamily="18" charset="0"/>
              </a:rPr>
              <a:t>:</a:t>
            </a:r>
          </a:p>
          <a:p>
            <a:pPr marL="0" indent="0">
              <a:buFont typeface="Arial" panose="020B0604020202020204" pitchFamily="34" charset="0"/>
              <a:buNone/>
            </a:pPr>
            <a:r>
              <a:rPr lang="en-US" sz="1300" i="1" dirty="0">
                <a:effectLst/>
                <a:latin typeface="Century Gothic" panose="020B0502020202020204" pitchFamily="34" charset="0"/>
                <a:ea typeface="Times" panose="02020603050405020304" pitchFamily="18" charset="0"/>
                <a:cs typeface="Times New Roman" panose="02020603050405020304" pitchFamily="18" charset="0"/>
              </a:rPr>
              <a:t>“Here are some time saving benefits that your small group participants will experience. </a:t>
            </a:r>
          </a:p>
          <a:p>
            <a:pPr marL="285750" indent="-285750">
              <a:buFont typeface="Arial" panose="020B0604020202020204" pitchFamily="34" charset="0"/>
              <a:buChar char="•"/>
            </a:pPr>
            <a:r>
              <a:rPr lang="en-US" sz="1300" i="1" dirty="0">
                <a:solidFill>
                  <a:schemeClr val="tx1"/>
                </a:solidFill>
                <a:latin typeface="Century Gothic" panose="020B0502020202020204" pitchFamily="34" charset="0"/>
              </a:rPr>
              <a:t>Investment in your own marriage</a:t>
            </a:r>
          </a:p>
          <a:p>
            <a:pPr marL="285750" indent="-285750">
              <a:buFont typeface="Arial" panose="020B0604020202020204" pitchFamily="34" charset="0"/>
              <a:buChar char="•"/>
            </a:pPr>
            <a:r>
              <a:rPr lang="en-US" sz="1300" i="1" dirty="0">
                <a:solidFill>
                  <a:schemeClr val="tx1"/>
                </a:solidFill>
                <a:latin typeface="Century Gothic" panose="020B0502020202020204" pitchFamily="34" charset="0"/>
              </a:rPr>
              <a:t>Learn more about the Bible and its message</a:t>
            </a:r>
          </a:p>
          <a:p>
            <a:pPr marL="285750" indent="-285750">
              <a:buFont typeface="Arial" panose="020B0604020202020204" pitchFamily="34" charset="0"/>
              <a:buChar char="•"/>
            </a:pPr>
            <a:r>
              <a:rPr lang="en-US" sz="1300" i="1" dirty="0">
                <a:solidFill>
                  <a:schemeClr val="tx1"/>
                </a:solidFill>
                <a:latin typeface="Century Gothic" panose="020B0502020202020204" pitchFamily="34" charset="0"/>
              </a:rPr>
              <a:t>Improve your character in Christ</a:t>
            </a:r>
          </a:p>
          <a:p>
            <a:pPr marL="285750" indent="-285750">
              <a:buFont typeface="Arial" panose="020B0604020202020204" pitchFamily="34" charset="0"/>
              <a:buChar char="•"/>
            </a:pPr>
            <a:r>
              <a:rPr lang="en-US" sz="1300" i="1" dirty="0">
                <a:solidFill>
                  <a:schemeClr val="tx1"/>
                </a:solidFill>
                <a:latin typeface="Century Gothic" panose="020B0502020202020204" pitchFamily="34" charset="0"/>
              </a:rPr>
              <a:t>Have fun!  Make some lifelong friends</a:t>
            </a:r>
          </a:p>
          <a:p>
            <a:pPr marL="285750" indent="-285750">
              <a:buFont typeface="Arial" panose="020B0604020202020204" pitchFamily="34" charset="0"/>
              <a:buChar char="•"/>
            </a:pPr>
            <a:r>
              <a:rPr lang="en-US" sz="1300" i="1" dirty="0">
                <a:solidFill>
                  <a:schemeClr val="tx1"/>
                </a:solidFill>
                <a:latin typeface="Century Gothic" panose="020B0502020202020204" pitchFamily="34" charset="0"/>
              </a:rPr>
              <a:t>Serve in, or through, your church</a:t>
            </a:r>
          </a:p>
          <a:p>
            <a:pPr marL="285750" indent="-285750">
              <a:buFont typeface="Arial" panose="020B0604020202020204" pitchFamily="34" charset="0"/>
              <a:buChar char="•"/>
            </a:pPr>
            <a:r>
              <a:rPr lang="en-US" sz="1300" i="1" dirty="0">
                <a:solidFill>
                  <a:schemeClr val="tx1"/>
                </a:solidFill>
                <a:latin typeface="Century Gothic" panose="020B0502020202020204" pitchFamily="34" charset="0"/>
              </a:rPr>
              <a:t>Do your kids a favor. </a:t>
            </a:r>
            <a:r>
              <a:rPr lang="en-US" sz="1300" i="0" dirty="0">
                <a:solidFill>
                  <a:schemeClr val="tx1"/>
                </a:solidFill>
                <a:latin typeface="Century Gothic" panose="020B0502020202020204" pitchFamily="34" charset="0"/>
                <a:sym typeface="Wingdings" panose="05000000000000000000" pitchFamily="2" charset="2"/>
              </a:rPr>
              <a:t></a:t>
            </a:r>
          </a:p>
          <a:p>
            <a:pPr marL="0" indent="0">
              <a:buFont typeface="Arial" panose="020B0604020202020204" pitchFamily="34" charset="0"/>
              <a:buNone/>
            </a:pPr>
            <a:endParaRPr lang="en-US" sz="1300" i="0" dirty="0">
              <a:solidFill>
                <a:schemeClr val="tx1"/>
              </a:solidFill>
              <a:latin typeface="Century Gothic" panose="020B0502020202020204" pitchFamily="34" charset="0"/>
              <a:sym typeface="Wingdings" panose="05000000000000000000" pitchFamily="2" charset="2"/>
            </a:endParaRPr>
          </a:p>
          <a:p>
            <a:pPr marL="0" indent="0">
              <a:buFont typeface="Arial" panose="020B0604020202020204" pitchFamily="34" charset="0"/>
              <a:buNone/>
            </a:pPr>
            <a:r>
              <a:rPr lang="en-US" sz="1300" i="0" dirty="0">
                <a:solidFill>
                  <a:schemeClr val="tx1"/>
                </a:solidFill>
                <a:latin typeface="Century Gothic" panose="020B0502020202020204" pitchFamily="34" charset="0"/>
                <a:sym typeface="Wingdings" panose="05000000000000000000" pitchFamily="2" charset="2"/>
              </a:rPr>
              <a:t>You can do all these things in just one activity, participating in a FamilyLife </a:t>
            </a:r>
            <a:r>
              <a:rPr lang="en-US" sz="1300" i="0">
                <a:solidFill>
                  <a:schemeClr val="tx1"/>
                </a:solidFill>
                <a:latin typeface="Century Gothic" panose="020B0502020202020204" pitchFamily="34" charset="0"/>
                <a:sym typeface="Wingdings" panose="05000000000000000000" pitchFamily="2" charset="2"/>
              </a:rPr>
              <a:t>small group.</a:t>
            </a:r>
            <a:endParaRPr lang="en-US" sz="1300" i="0" dirty="0">
              <a:solidFill>
                <a:schemeClr val="tx1"/>
              </a:solidFill>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1367C8E6-DBFE-46EE-96FD-3BBA10ACE351}" type="slidenum">
              <a:rPr lang="en-US" smtClean="0"/>
              <a:t>12</a:t>
            </a:fld>
            <a:endParaRPr lang="en-US"/>
          </a:p>
        </p:txBody>
      </p:sp>
    </p:spTree>
    <p:extLst>
      <p:ext uri="{BB962C8B-B14F-4D97-AF65-F5344CB8AC3E}">
        <p14:creationId xmlns:p14="http://schemas.microsoft.com/office/powerpoint/2010/main" val="3646136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effectLst/>
                <a:latin typeface="Century Gothic" panose="020B0502020202020204" pitchFamily="34" charset="0"/>
                <a:ea typeface="Times" panose="02020603050405020304" pitchFamily="18" charset="0"/>
                <a:cs typeface="Times New Roman" panose="02020603050405020304" pitchFamily="18" charset="0"/>
              </a:rPr>
              <a:t>SCRIPT</a:t>
            </a:r>
            <a:r>
              <a:rPr lang="en-US" sz="1300" dirty="0">
                <a:effectLst/>
                <a:latin typeface="Century Gothic" panose="020B0502020202020204" pitchFamily="34" charset="0"/>
                <a:ea typeface="Times" panose="02020603050405020304" pitchFamily="18" charset="0"/>
                <a:cs typeface="Times New Roman" panose="02020603050405020304" pitchFamily="18" charset="0"/>
              </a:rPr>
              <a:t>:</a:t>
            </a:r>
          </a:p>
          <a:p>
            <a:r>
              <a:rPr lang="en-US" sz="1300" dirty="0">
                <a:effectLst/>
                <a:latin typeface="Century Gothic" panose="020B0502020202020204" pitchFamily="34" charset="0"/>
                <a:ea typeface="Times" panose="02020603050405020304" pitchFamily="18" charset="0"/>
                <a:cs typeface="Times New Roman" panose="02020603050405020304" pitchFamily="18" charset="0"/>
              </a:rPr>
              <a:t>(From page 13 of the Small-Group Training)</a:t>
            </a:r>
          </a:p>
          <a:p>
            <a:endParaRPr lang="en-US" sz="1300" dirty="0">
              <a:effectLst/>
              <a:latin typeface="Century Gothic" panose="020B0502020202020204" pitchFamily="34" charset="0"/>
              <a:ea typeface="Times" panose="02020603050405020304" pitchFamily="18" charset="0"/>
              <a:cs typeface="Times New Roman" panose="02020603050405020304" pitchFamily="18" charset="0"/>
            </a:endParaRPr>
          </a:p>
          <a:p>
            <a:r>
              <a:rPr lang="en-US" sz="1300" dirty="0">
                <a:effectLst/>
                <a:latin typeface="Century Gothic" panose="020B0502020202020204" pitchFamily="34" charset="0"/>
                <a:ea typeface="Times" panose="02020603050405020304" pitchFamily="18" charset="0"/>
                <a:cs typeface="Times New Roman" panose="02020603050405020304" pitchFamily="18" charset="0"/>
              </a:rPr>
              <a:t>“</a:t>
            </a:r>
            <a:r>
              <a:rPr lang="en-US" sz="1300" i="1" dirty="0">
                <a:effectLst/>
                <a:latin typeface="Century Gothic" panose="020B0502020202020204" pitchFamily="34" charset="0"/>
                <a:ea typeface="Times" panose="02020603050405020304" pitchFamily="18" charset="0"/>
                <a:cs typeface="Times New Roman" panose="02020603050405020304" pitchFamily="18" charset="0"/>
              </a:rPr>
              <a:t>As a group leader you’ll need to make a few preparations. You should start with this list and we’ll elaborate on them a bit more in the next few slides</a:t>
            </a:r>
          </a:p>
          <a:p>
            <a:pPr marL="171450" indent="-171450">
              <a:buFont typeface="Arial" panose="020B0604020202020204" pitchFamily="34" charset="0"/>
              <a:buChar char="•"/>
            </a:pPr>
            <a:r>
              <a:rPr lang="en-US" sz="1300" i="1" dirty="0">
                <a:effectLst/>
                <a:latin typeface="Century Gothic" panose="020B0502020202020204" pitchFamily="34" charset="0"/>
                <a:ea typeface="Times" panose="02020603050405020304" pitchFamily="18" charset="0"/>
                <a:cs typeface="Times New Roman" panose="02020603050405020304" pitchFamily="18" charset="0"/>
              </a:rPr>
              <a:t>As a couple, </a:t>
            </a:r>
            <a:r>
              <a:rPr lang="en-US" sz="1300" b="0" i="1" dirty="0">
                <a:effectLst/>
                <a:latin typeface="Century Gothic" panose="020B0502020202020204" pitchFamily="34" charset="0"/>
                <a:ea typeface="Times" panose="02020603050405020304" pitchFamily="18" charset="0"/>
                <a:cs typeface="Times New Roman" panose="02020603050405020304" pitchFamily="18" charset="0"/>
              </a:rPr>
              <a:t>commit to each other and to God to make the study a high priority for the six to eight weeks it will take to complete one study.</a:t>
            </a:r>
          </a:p>
          <a:p>
            <a:pPr marL="171450" indent="-171450">
              <a:buFont typeface="Arial" panose="020B0604020202020204" pitchFamily="34" charset="0"/>
              <a:buChar char="•"/>
            </a:pPr>
            <a:r>
              <a:rPr lang="en-US" sz="1300" b="0" i="1" dirty="0">
                <a:effectLst/>
                <a:latin typeface="Century Gothic" panose="020B0502020202020204" pitchFamily="34" charset="0"/>
                <a:ea typeface="Times" panose="02020603050405020304" pitchFamily="18" charset="0"/>
                <a:cs typeface="Times New Roman" panose="02020603050405020304" pitchFamily="18" charset="0"/>
              </a:rPr>
              <a:t>Discuss how much you will share about your own marriage. </a:t>
            </a:r>
          </a:p>
          <a:p>
            <a:pPr marL="171450" indent="-171450">
              <a:buFont typeface="Arial" panose="020B0604020202020204" pitchFamily="34" charset="0"/>
              <a:buChar char="•"/>
            </a:pPr>
            <a:r>
              <a:rPr lang="en-US" sz="1300" i="1" dirty="0">
                <a:effectLst/>
                <a:latin typeface="Century Gothic" panose="020B0502020202020204" pitchFamily="34" charset="0"/>
                <a:ea typeface="Times" panose="02020603050405020304" pitchFamily="18" charset="0"/>
                <a:cs typeface="Times New Roman" panose="02020603050405020304" pitchFamily="18" charset="0"/>
              </a:rPr>
              <a:t>Don’t expect others to speak openly, respectfully and transparently unless you set the example as leaders.</a:t>
            </a:r>
          </a:p>
          <a:p>
            <a:pPr marL="171450" indent="-171450">
              <a:buFont typeface="Arial" panose="020B0604020202020204" pitchFamily="34" charset="0"/>
              <a:buChar char="•"/>
            </a:pPr>
            <a:r>
              <a:rPr lang="en-US" sz="1300" i="1" dirty="0">
                <a:effectLst/>
                <a:latin typeface="Century Gothic" panose="020B0502020202020204" pitchFamily="34" charset="0"/>
                <a:ea typeface="Times" panose="02020603050405020304" pitchFamily="18" charset="0"/>
                <a:cs typeface="Times New Roman" panose="02020603050405020304" pitchFamily="18" charset="0"/>
              </a:rPr>
              <a:t>Decide how you will share the responsibility for the various aspects involved in leading the group.</a:t>
            </a:r>
          </a:p>
          <a:p>
            <a:pPr marL="171450" indent="-171450">
              <a:buFont typeface="Arial" panose="020B0604020202020204" pitchFamily="34" charset="0"/>
              <a:buChar char="•"/>
            </a:pPr>
            <a:r>
              <a:rPr lang="en-US" sz="1300" i="1" dirty="0">
                <a:effectLst/>
                <a:latin typeface="Century Gothic" panose="020B0502020202020204" pitchFamily="34" charset="0"/>
                <a:ea typeface="Times" panose="02020603050405020304" pitchFamily="18" charset="0"/>
                <a:cs typeface="Times New Roman" panose="02020603050405020304" pitchFamily="18" charset="0"/>
              </a:rPr>
              <a:t>You should also </a:t>
            </a:r>
            <a:r>
              <a:rPr lang="en-US" sz="1300" i="1" dirty="0">
                <a:solidFill>
                  <a:schemeClr val="tx1"/>
                </a:solidFill>
                <a:latin typeface="Century Gothic" panose="020B0502020202020204" pitchFamily="34" charset="0"/>
                <a:ea typeface="Times" panose="02020603050405020304" pitchFamily="18" charset="0"/>
                <a:cs typeface="Times New Roman" panose="02020603050405020304" pitchFamily="18" charset="0"/>
              </a:rPr>
              <a:t>discuss how you will prepare for the session, contacting group members, and even extending hospitality.</a:t>
            </a:r>
            <a:endParaRPr lang="en-US" sz="1300" i="1" dirty="0">
              <a:effectLst/>
              <a:latin typeface="Century Gothic" panose="020B0502020202020204" pitchFamily="34" charset="0"/>
              <a:ea typeface="Times"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300" i="1" dirty="0">
                <a:effectLst/>
                <a:latin typeface="Century Gothic" panose="020B0502020202020204" pitchFamily="34" charset="0"/>
                <a:ea typeface="Times" panose="02020603050405020304" pitchFamily="18" charset="0"/>
                <a:cs typeface="Times New Roman" panose="02020603050405020304" pitchFamily="18" charset="0"/>
              </a:rPr>
              <a:t>Commit to pray regularly for the couples in your group.</a:t>
            </a:r>
          </a:p>
          <a:p>
            <a:pPr marL="171450" indent="-171450">
              <a:buFont typeface="Arial" panose="020B0604020202020204" pitchFamily="34" charset="0"/>
              <a:buChar char="•"/>
            </a:pPr>
            <a:endParaRPr lang="en-US" sz="1300" i="1" dirty="0">
              <a:effectLst/>
              <a:latin typeface="Century Gothic" panose="020B0502020202020204" pitchFamily="34" charset="0"/>
              <a:ea typeface="Times" panose="02020603050405020304" pitchFamily="18" charset="0"/>
              <a:cs typeface="Times New Roman" panose="02020603050405020304" pitchFamily="18" charset="0"/>
            </a:endParaRPr>
          </a:p>
          <a:p>
            <a:pPr marL="0" indent="0">
              <a:buFont typeface="Arial" panose="020B0604020202020204" pitchFamily="34" charset="0"/>
              <a:buNone/>
            </a:pPr>
            <a:r>
              <a:rPr lang="en-US" sz="1300" i="1" dirty="0">
                <a:effectLst/>
                <a:latin typeface="Century Gothic" panose="020B0502020202020204" pitchFamily="34" charset="0"/>
                <a:ea typeface="Times" panose="02020603050405020304" pitchFamily="18" charset="0"/>
                <a:cs typeface="Times New Roman" panose="02020603050405020304" pitchFamily="18" charset="0"/>
              </a:rPr>
              <a:t>Then address these following decisions.”</a:t>
            </a:r>
          </a:p>
        </p:txBody>
      </p:sp>
      <p:sp>
        <p:nvSpPr>
          <p:cNvPr id="4" name="Slide Number Placeholder 3"/>
          <p:cNvSpPr>
            <a:spLocks noGrp="1"/>
          </p:cNvSpPr>
          <p:nvPr>
            <p:ph type="sldNum" sz="quarter" idx="5"/>
          </p:nvPr>
        </p:nvSpPr>
        <p:spPr/>
        <p:txBody>
          <a:bodyPr/>
          <a:lstStyle/>
          <a:p>
            <a:fld id="{1367C8E6-DBFE-46EE-96FD-3BBA10ACE351}" type="slidenum">
              <a:rPr lang="en-US" smtClean="0"/>
              <a:t>13</a:t>
            </a:fld>
            <a:endParaRPr lang="en-US"/>
          </a:p>
        </p:txBody>
      </p:sp>
    </p:spTree>
    <p:extLst>
      <p:ext uri="{BB962C8B-B14F-4D97-AF65-F5344CB8AC3E}">
        <p14:creationId xmlns:p14="http://schemas.microsoft.com/office/powerpoint/2010/main" val="1978637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i="0" u="none" strike="noStrike" baseline="0" dirty="0">
                <a:latin typeface="Century Gothic" panose="020B0502020202020204" pitchFamily="34" charset="0"/>
              </a:rPr>
              <a:t>PRESENTER NOTES: The next four slides in </a:t>
            </a:r>
            <a:r>
              <a:rPr lang="en-US" sz="1300" b="1" i="0" u="sng" strike="noStrike" baseline="0" dirty="0">
                <a:latin typeface="Century Gothic" panose="020B0502020202020204" pitchFamily="34" charset="0"/>
              </a:rPr>
              <a:t>STEP 1</a:t>
            </a:r>
            <a:r>
              <a:rPr lang="en-US" sz="1300" b="1" i="0" u="none" strike="noStrike" baseline="0" dirty="0">
                <a:latin typeface="Century Gothic" panose="020B0502020202020204" pitchFamily="34" charset="0"/>
              </a:rPr>
              <a:t> reveal </a:t>
            </a:r>
            <a:r>
              <a:rPr lang="en-US" sz="1300" b="1" dirty="0">
                <a:latin typeface="Century Gothic" panose="020B0502020202020204" pitchFamily="34" charset="0"/>
              </a:rPr>
              <a:t> different types of groups.  The purpose is t</a:t>
            </a:r>
            <a:r>
              <a:rPr lang="en-US" sz="1300" b="1" i="0" u="none" strike="noStrike" baseline="0" dirty="0">
                <a:latin typeface="Century Gothic" panose="020B0502020202020204" pitchFamily="34" charset="0"/>
              </a:rPr>
              <a:t>o broaden the participants’ ideas about the types of groups possible and give them flexibility.</a:t>
            </a:r>
          </a:p>
          <a:p>
            <a:endParaRPr lang="en-US" sz="1300" b="1" i="0" u="none" strike="noStrike" baseline="0" dirty="0">
              <a:latin typeface="Century Gothic" panose="020B0502020202020204" pitchFamily="34" charset="0"/>
            </a:endParaRPr>
          </a:p>
          <a:p>
            <a:r>
              <a:rPr lang="en-US" sz="1300" b="1" i="0" u="sng" strike="noStrike" baseline="0" dirty="0">
                <a:latin typeface="Century Gothic" panose="020B0502020202020204" pitchFamily="34" charset="0"/>
              </a:rPr>
              <a:t>Be careful not to spend too much time on these four types of groups. They will be in their notes!</a:t>
            </a:r>
          </a:p>
          <a:p>
            <a:endParaRPr lang="en-US" sz="1300" b="1" i="0" u="none" strike="noStrike" baseline="0" dirty="0">
              <a:latin typeface="Century Gothic" panose="020B0502020202020204" pitchFamily="34" charset="0"/>
            </a:endParaRPr>
          </a:p>
          <a:p>
            <a:r>
              <a:rPr lang="en-US" sz="1300" b="1" i="0" u="none" strike="noStrike" baseline="0" dirty="0">
                <a:latin typeface="Century Gothic" panose="020B0502020202020204" pitchFamily="34" charset="0"/>
              </a:rPr>
              <a:t>SCRIPT:     “</a:t>
            </a:r>
            <a:r>
              <a:rPr lang="en-US" sz="1300" b="1" i="1" u="none" strike="noStrike" kern="1200" dirty="0">
                <a:effectLst/>
                <a:latin typeface="Century Gothic" panose="020B0502020202020204" pitchFamily="34" charset="0"/>
                <a:ea typeface="+mn-ea"/>
                <a:cs typeface="+mn-cs"/>
              </a:rPr>
              <a:t>GROUP TYPE : </a:t>
            </a:r>
            <a:r>
              <a:rPr lang="en-US" sz="1300" b="0" i="1" u="none" strike="noStrike" baseline="0" dirty="0">
                <a:latin typeface="Century Gothic" panose="020B0502020202020204" pitchFamily="34" charset="0"/>
              </a:rPr>
              <a:t>Follow-Up to an event</a:t>
            </a:r>
            <a:endParaRPr lang="en-US" sz="1300" b="0" i="1" dirty="0">
              <a:latin typeface="Century Gothic" panose="020B0502020202020204" pitchFamily="34" charset="0"/>
            </a:endParaRPr>
          </a:p>
          <a:p>
            <a:pPr rtl="0" eaLnBrk="1" fontAlgn="auto" latinLnBrk="0" hangingPunct="1"/>
            <a:r>
              <a:rPr lang="en-US" sz="1300" b="1" i="1" u="none" strike="noStrike" kern="1200" baseline="0" dirty="0">
                <a:effectLst/>
                <a:latin typeface="Century Gothic" panose="020B0502020202020204" pitchFamily="34" charset="0"/>
                <a:ea typeface="+mn-ea"/>
                <a:cs typeface="+mn-cs"/>
              </a:rPr>
              <a:t>Advantages of hosting this type of group</a:t>
            </a:r>
            <a:endParaRPr lang="en-US" sz="1300" b="1" i="1" u="none" strike="noStrike" kern="1200" dirty="0">
              <a:effectLst/>
              <a:latin typeface="Century Gothic" panose="020B0502020202020204" pitchFamily="34" charset="0"/>
              <a:ea typeface="+mn-ea"/>
              <a:cs typeface="+mn-cs"/>
            </a:endParaRPr>
          </a:p>
          <a:p>
            <a:pPr marL="285750" indent="-285750" rtl="0" fontAlgn="ctr">
              <a:buFont typeface="Arial" panose="020B0604020202020204" pitchFamily="34" charset="0"/>
              <a:buChar char="•"/>
            </a:pPr>
            <a:r>
              <a:rPr lang="en-US" sz="1300" b="0" i="1" u="none" strike="noStrike" kern="1200" baseline="0" dirty="0">
                <a:effectLst/>
                <a:latin typeface="Century Gothic" panose="020B0502020202020204" pitchFamily="34" charset="0"/>
                <a:ea typeface="+mn-ea"/>
                <a:cs typeface="+mn-cs"/>
              </a:rPr>
              <a:t>Captures the enthusiasm from the event</a:t>
            </a:r>
            <a:endParaRPr lang="en-US" sz="1300" b="0" i="1" u="none" strike="noStrike" kern="1200" dirty="0">
              <a:effectLst/>
              <a:latin typeface="Century Gothic" panose="020B0502020202020204" pitchFamily="34" charset="0"/>
              <a:ea typeface="+mn-ea"/>
              <a:cs typeface="+mn-cs"/>
            </a:endParaRPr>
          </a:p>
          <a:p>
            <a:pPr marL="285750" indent="-285750" rtl="0" fontAlgn="t">
              <a:buFont typeface="Arial" panose="020B0604020202020204" pitchFamily="34" charset="0"/>
              <a:buChar char="•"/>
            </a:pPr>
            <a:r>
              <a:rPr lang="en-US" sz="1300" b="0" i="1" u="none" strike="noStrike" kern="1200" baseline="0" dirty="0">
                <a:effectLst/>
                <a:latin typeface="Century Gothic" panose="020B0502020202020204" pitchFamily="34" charset="0"/>
                <a:ea typeface="+mn-ea"/>
                <a:cs typeface="+mn-cs"/>
              </a:rPr>
              <a:t>Likely will be a dynamic group with couples from different backgrounds</a:t>
            </a:r>
            <a:endParaRPr lang="en-US" sz="1300" b="0" i="1" u="none" strike="noStrike" kern="1200" dirty="0">
              <a:effectLst/>
              <a:latin typeface="Century Gothic" panose="020B0502020202020204" pitchFamily="34" charset="0"/>
              <a:ea typeface="+mn-ea"/>
              <a:cs typeface="+mn-cs"/>
            </a:endParaRPr>
          </a:p>
          <a:p>
            <a:pPr marL="285750" indent="-285750" rtl="0" fontAlgn="t">
              <a:buFont typeface="Arial" panose="020B0604020202020204" pitchFamily="34" charset="0"/>
              <a:buChar char="•"/>
            </a:pPr>
            <a:r>
              <a:rPr lang="en-US" sz="1300" b="0" i="1" u="none" strike="noStrike" kern="1200" baseline="0" dirty="0">
                <a:effectLst/>
                <a:latin typeface="Century Gothic" panose="020B0502020202020204" pitchFamily="34" charset="0"/>
                <a:ea typeface="+mn-ea"/>
                <a:cs typeface="+mn-cs"/>
              </a:rPr>
              <a:t>These are the best groups to invite into considering hosting a small group themselves</a:t>
            </a:r>
            <a:endParaRPr lang="en-US" sz="1300" b="0" i="1" u="none" strike="noStrike" kern="1200" dirty="0">
              <a:effectLst/>
              <a:latin typeface="Century Gothic" panose="020B0502020202020204" pitchFamily="34"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300" b="1" i="1" u="none" strike="noStrike" kern="1200" baseline="0" dirty="0">
                <a:effectLst/>
                <a:latin typeface="Century Gothic" panose="020B0502020202020204" pitchFamily="34" charset="0"/>
                <a:ea typeface="+mn-ea"/>
                <a:cs typeface="+mn-cs"/>
              </a:rPr>
              <a:t>WHOM TO INVITE BEYOND the folks who indicated their interest AT THE EVENT</a:t>
            </a:r>
            <a:endParaRPr lang="en-US" sz="1300" b="1" i="1" u="none" strike="noStrike" kern="1200" dirty="0">
              <a:effectLst/>
              <a:latin typeface="Century Gothic" panose="020B0502020202020204" pitchFamily="34" charset="0"/>
              <a:ea typeface="+mn-ea"/>
              <a:cs typeface="+mn-cs"/>
            </a:endParaRPr>
          </a:p>
          <a:p>
            <a:pPr marL="285750" indent="-285750" rtl="0" fontAlgn="t">
              <a:buFont typeface="Arial" panose="020B0604020202020204" pitchFamily="34" charset="0"/>
              <a:buChar char="•"/>
            </a:pPr>
            <a:r>
              <a:rPr lang="en-US" sz="1300" b="0" i="1" u="none" strike="noStrike" kern="1200" baseline="0" dirty="0">
                <a:effectLst/>
                <a:latin typeface="Century Gothic" panose="020B0502020202020204" pitchFamily="34" charset="0"/>
                <a:ea typeface="+mn-ea"/>
                <a:cs typeface="+mn-cs"/>
              </a:rPr>
              <a:t>Reach out to recent alumni of a FamilyLife event</a:t>
            </a:r>
            <a:endParaRPr lang="en-US" sz="1300" b="0" i="1" u="none" strike="noStrike" kern="1200" dirty="0">
              <a:effectLst/>
              <a:latin typeface="Century Gothic" panose="020B0502020202020204" pitchFamily="34" charset="0"/>
              <a:ea typeface="+mn-ea"/>
              <a:cs typeface="+mn-cs"/>
            </a:endParaRPr>
          </a:p>
          <a:p>
            <a:pPr marL="285750" indent="-285750" rtl="0" fontAlgn="t">
              <a:buFont typeface="Arial" panose="020B0604020202020204" pitchFamily="34" charset="0"/>
              <a:buChar char="•"/>
            </a:pPr>
            <a:r>
              <a:rPr lang="en-US" sz="1300" b="0" i="1" u="none" strike="noStrike" kern="1200" baseline="0" dirty="0">
                <a:effectLst/>
                <a:latin typeface="Century Gothic" panose="020B0502020202020204" pitchFamily="34" charset="0"/>
                <a:ea typeface="+mn-ea"/>
                <a:cs typeface="+mn-cs"/>
              </a:rPr>
              <a:t>Alumni from other marriage events in your community</a:t>
            </a:r>
            <a:endParaRPr lang="en-US" sz="1300" b="0" i="1" u="none" strike="noStrike" kern="1200" dirty="0">
              <a:effectLst/>
              <a:latin typeface="Century Gothic" panose="020B0502020202020204" pitchFamily="34" charset="0"/>
              <a:ea typeface="+mn-ea"/>
              <a:cs typeface="+mn-cs"/>
            </a:endParaRPr>
          </a:p>
          <a:p>
            <a:pPr marL="285750" indent="-285750" rtl="0" fontAlgn="t">
              <a:buFont typeface="Arial" panose="020B0604020202020204" pitchFamily="34" charset="0"/>
              <a:buChar char="•"/>
            </a:pPr>
            <a:r>
              <a:rPr lang="en-US" sz="1300" b="0" i="1" u="none" strike="noStrike" kern="1200" baseline="0" dirty="0">
                <a:effectLst/>
                <a:latin typeface="Century Gothic" panose="020B0502020202020204" pitchFamily="34" charset="0"/>
                <a:ea typeface="+mn-ea"/>
                <a:cs typeface="+mn-cs"/>
              </a:rPr>
              <a:t>You can also invite others who are on your heart but didn’t attend any event</a:t>
            </a:r>
            <a:endParaRPr lang="en-US" sz="1300" b="0" i="1" u="none" strike="noStrike" kern="1200" dirty="0">
              <a:effectLst/>
              <a:latin typeface="Century Gothic" panose="020B0502020202020204" pitchFamily="34" charset="0"/>
              <a:ea typeface="+mn-ea"/>
              <a:cs typeface="+mn-cs"/>
            </a:endParaRPr>
          </a:p>
        </p:txBody>
      </p:sp>
      <p:sp>
        <p:nvSpPr>
          <p:cNvPr id="4" name="Slide Number Placeholder 3"/>
          <p:cNvSpPr>
            <a:spLocks noGrp="1"/>
          </p:cNvSpPr>
          <p:nvPr>
            <p:ph type="sldNum" sz="quarter" idx="5"/>
          </p:nvPr>
        </p:nvSpPr>
        <p:spPr/>
        <p:txBody>
          <a:bodyPr/>
          <a:lstStyle/>
          <a:p>
            <a:fld id="{1367C8E6-DBFE-46EE-96FD-3BBA10ACE351}" type="slidenum">
              <a:rPr lang="en-US" smtClean="0"/>
              <a:t>14</a:t>
            </a:fld>
            <a:endParaRPr lang="en-US"/>
          </a:p>
        </p:txBody>
      </p:sp>
    </p:spTree>
    <p:extLst>
      <p:ext uri="{BB962C8B-B14F-4D97-AF65-F5344CB8AC3E}">
        <p14:creationId xmlns:p14="http://schemas.microsoft.com/office/powerpoint/2010/main" val="2986467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i="0" u="none" strike="noStrike" baseline="0" dirty="0">
                <a:latin typeface="Century Gothic" panose="020B0502020202020204" pitchFamily="34" charset="0"/>
              </a:rPr>
              <a:t>SCRIPT:</a:t>
            </a:r>
          </a:p>
          <a:p>
            <a:endParaRPr lang="en-US" sz="1300" b="1" i="1" u="none" strike="noStrike" baseline="0" dirty="0">
              <a:latin typeface="Century Gothic" panose="020B0502020202020204" pitchFamily="34" charset="0"/>
            </a:endParaRPr>
          </a:p>
          <a:p>
            <a:pPr rtl="0" fontAlgn="ctr"/>
            <a:r>
              <a:rPr lang="en-US" sz="1300" b="1" i="1" u="none" strike="noStrike" kern="1200" dirty="0">
                <a:effectLst/>
                <a:latin typeface="Century Gothic" panose="020B0502020202020204" pitchFamily="34" charset="0"/>
              </a:rPr>
              <a:t>“GROUP TYPE : </a:t>
            </a:r>
            <a:r>
              <a:rPr lang="en-US" sz="1300" b="0" i="1" u="none" strike="noStrike" baseline="0" dirty="0">
                <a:latin typeface="Century Gothic" panose="020B0502020202020204" pitchFamily="34" charset="0"/>
              </a:rPr>
              <a:t>Church based Small Group</a:t>
            </a:r>
            <a:endParaRPr lang="en-US" sz="1300" b="0" i="1" dirty="0">
              <a:latin typeface="Century Gothic" panose="020B0502020202020204" pitchFamily="34" charset="0"/>
            </a:endParaRPr>
          </a:p>
          <a:p>
            <a:pPr marL="171450" indent="-171450" fontAlgn="ctr">
              <a:buFont typeface="Arial" panose="020B0604020202020204" pitchFamily="34" charset="0"/>
              <a:buChar char="•"/>
            </a:pPr>
            <a:r>
              <a:rPr lang="en-US" sz="1300" i="1" dirty="0">
                <a:latin typeface="Century Gothic" panose="020B0502020202020204" pitchFamily="34" charset="0"/>
              </a:rPr>
              <a:t>Life Groups – Community Group - Cell Groups</a:t>
            </a:r>
          </a:p>
          <a:p>
            <a:pPr marL="171450" indent="-171450" fontAlgn="ctr">
              <a:buFont typeface="Arial" panose="020B0604020202020204" pitchFamily="34" charset="0"/>
              <a:buChar char="•"/>
            </a:pPr>
            <a:r>
              <a:rPr lang="en-US" sz="1300" i="1" dirty="0">
                <a:latin typeface="Century Gothic" panose="020B0502020202020204" pitchFamily="34" charset="0"/>
              </a:rPr>
              <a:t>Sunday school</a:t>
            </a:r>
          </a:p>
          <a:p>
            <a:pPr marL="171450" indent="-171450" fontAlgn="ctr">
              <a:buFont typeface="Arial" panose="020B0604020202020204" pitchFamily="34" charset="0"/>
              <a:buChar char="•"/>
            </a:pPr>
            <a:r>
              <a:rPr lang="en-US" sz="1300" i="1" dirty="0">
                <a:latin typeface="Century Gothic" panose="020B0502020202020204" pitchFamily="34" charset="0"/>
              </a:rPr>
              <a:t>A new members group</a:t>
            </a:r>
          </a:p>
          <a:p>
            <a:pPr marL="171450" indent="-171450" fontAlgn="ctr">
              <a:buFont typeface="Arial" panose="020B0604020202020204" pitchFamily="34" charset="0"/>
              <a:buChar char="•"/>
            </a:pPr>
            <a:r>
              <a:rPr lang="en-US" sz="1300" i="1" dirty="0">
                <a:latin typeface="Century Gothic" panose="020B0502020202020204" pitchFamily="34" charset="0"/>
              </a:rPr>
              <a:t>Weekend retreat for couples</a:t>
            </a:r>
          </a:p>
          <a:p>
            <a:pPr rtl="0" fontAlgn="ctr"/>
            <a:endParaRPr lang="en-US" sz="1300" b="0" i="1" u="none" strike="noStrike" kern="1200" dirty="0">
              <a:solidFill>
                <a:schemeClr val="tx1"/>
              </a:solidFill>
              <a:effectLst/>
              <a:latin typeface="Century Gothic" panose="020B0502020202020204" pitchFamily="34" charset="0"/>
            </a:endParaRPr>
          </a:p>
          <a:p>
            <a:pPr rtl="0" eaLnBrk="1" fontAlgn="auto" latinLnBrk="0" hangingPunct="1"/>
            <a:r>
              <a:rPr lang="en-US" sz="1300" b="1" i="1" u="none" strike="noStrike" kern="1200" baseline="0" dirty="0">
                <a:solidFill>
                  <a:schemeClr val="tx1"/>
                </a:solidFill>
                <a:effectLst/>
                <a:latin typeface="Century Gothic" panose="020B0502020202020204" pitchFamily="34" charset="0"/>
              </a:rPr>
              <a:t>Advantages of hosting this type of group</a:t>
            </a:r>
            <a:endParaRPr lang="en-US" sz="1300" b="1" i="1" u="none" strike="noStrike" kern="1200" dirty="0">
              <a:solidFill>
                <a:schemeClr val="tx1"/>
              </a:solidFill>
              <a:effectLst/>
              <a:latin typeface="Century Gothic" panose="020B0502020202020204" pitchFamily="34" charset="0"/>
            </a:endParaRPr>
          </a:p>
          <a:p>
            <a:pPr marL="285750" indent="-285750" fontAlgn="ctr">
              <a:buFont typeface="Arial" panose="020B0604020202020204" pitchFamily="34" charset="0"/>
              <a:buChar char="•"/>
            </a:pPr>
            <a:r>
              <a:rPr lang="en-US" sz="1300" i="1" dirty="0">
                <a:latin typeface="Century Gothic" panose="020B0502020202020204" pitchFamily="34" charset="0"/>
              </a:rPr>
              <a:t>Serving the church is a high priority</a:t>
            </a:r>
          </a:p>
          <a:p>
            <a:pPr marL="285750" indent="-285750" fontAlgn="ctr">
              <a:buFont typeface="Arial" panose="020B0604020202020204" pitchFamily="34" charset="0"/>
              <a:buChar char="•"/>
            </a:pPr>
            <a:r>
              <a:rPr lang="en-US" sz="1300" i="1" dirty="0">
                <a:latin typeface="Century Gothic" panose="020B0502020202020204" pitchFamily="34" charset="0"/>
              </a:rPr>
              <a:t>Potentially a lot of contacts</a:t>
            </a:r>
          </a:p>
          <a:p>
            <a:pPr marL="285750" indent="-285750" fontAlgn="ctr">
              <a:buFont typeface="Arial" panose="020B0604020202020204" pitchFamily="34" charset="0"/>
              <a:buChar char="•"/>
            </a:pPr>
            <a:r>
              <a:rPr lang="en-US" sz="1300" i="1" dirty="0">
                <a:latin typeface="Century Gothic" panose="020B0502020202020204" pitchFamily="34" charset="0"/>
              </a:rPr>
              <a:t>Frequently childcare is available</a:t>
            </a:r>
            <a:endParaRPr lang="en-US" sz="1300" b="0" i="1" u="none" strike="noStrike" kern="1200" dirty="0">
              <a:solidFill>
                <a:schemeClr val="tx1"/>
              </a:solidFill>
              <a:effectLst/>
              <a:latin typeface="Century Gothic" panose="020B0502020202020204" pitchFamily="34" charset="0"/>
            </a:endParaRPr>
          </a:p>
          <a:p>
            <a:pPr rtl="0" fontAlgn="t"/>
            <a:endParaRPr lang="en-US" sz="1300" b="0" i="1" u="none" strike="noStrike" kern="1200" baseline="0" dirty="0">
              <a:solidFill>
                <a:schemeClr val="tx1"/>
              </a:solidFill>
              <a:effectLst/>
              <a:latin typeface="Century Gothic" panose="020B0502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300" b="1" i="1" u="none" strike="noStrike" kern="1200" baseline="0" dirty="0">
                <a:solidFill>
                  <a:schemeClr val="tx1"/>
                </a:solidFill>
                <a:effectLst/>
                <a:latin typeface="Century Gothic" panose="020B0502020202020204" pitchFamily="34" charset="0"/>
              </a:rPr>
              <a:t>WHOM TO INVITE </a:t>
            </a:r>
          </a:p>
          <a:p>
            <a:pPr marL="285750" marR="0" lvl="0"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300" b="0" i="1" u="none" strike="noStrike" kern="1200" baseline="0" dirty="0">
                <a:solidFill>
                  <a:schemeClr val="tx1"/>
                </a:solidFill>
                <a:effectLst/>
                <a:latin typeface="Century Gothic" panose="020B0502020202020204" pitchFamily="34" charset="0"/>
              </a:rPr>
              <a:t>Church members and guests</a:t>
            </a:r>
            <a:endParaRPr lang="en-US" sz="1300" b="0" i="1" u="none" strike="noStrike" kern="1200" dirty="0">
              <a:solidFill>
                <a:schemeClr val="tx1"/>
              </a:solidFill>
              <a:effectLst/>
              <a:latin typeface="Century Gothic" panose="020B0502020202020204" pitchFamily="34" charset="0"/>
            </a:endParaRPr>
          </a:p>
          <a:p>
            <a:pPr marL="285750" indent="-285750" rtl="0" fontAlgn="ctr">
              <a:buFont typeface="Arial" panose="020B0604020202020204" pitchFamily="34" charset="0"/>
              <a:buChar char="•"/>
            </a:pPr>
            <a:r>
              <a:rPr lang="en-US" sz="1300" b="0" i="1" u="none" strike="noStrike" kern="1200" baseline="0" dirty="0">
                <a:solidFill>
                  <a:schemeClr val="tx1"/>
                </a:solidFill>
                <a:effectLst/>
                <a:latin typeface="Century Gothic" panose="020B0502020202020204" pitchFamily="34" charset="0"/>
              </a:rPr>
              <a:t>Ask leaders of existing groups if they could use FamilyLife Couples Studies for a season</a:t>
            </a:r>
            <a:endParaRPr lang="en-US" sz="1300" b="0" i="1" u="none" strike="noStrike" kern="1200" dirty="0">
              <a:solidFill>
                <a:schemeClr val="tx1"/>
              </a:solidFill>
              <a:effectLst/>
              <a:latin typeface="Century Gothic" panose="020B0502020202020204" pitchFamily="34" charset="0"/>
            </a:endParaRPr>
          </a:p>
          <a:p>
            <a:pPr marL="285750" indent="-285750" rtl="0" fontAlgn="ctr">
              <a:buFont typeface="Arial" panose="020B0604020202020204" pitchFamily="34" charset="0"/>
              <a:buChar char="•"/>
            </a:pPr>
            <a:r>
              <a:rPr lang="en-US" sz="1300" b="0" i="1" u="none" strike="noStrike" kern="1200" baseline="0" dirty="0">
                <a:solidFill>
                  <a:schemeClr val="tx1"/>
                </a:solidFill>
                <a:effectLst/>
                <a:latin typeface="Century Gothic" panose="020B0502020202020204" pitchFamily="34" charset="0"/>
              </a:rPr>
              <a:t>Outsiders may be willing to join if the church members don’t pressure them to other activities</a:t>
            </a:r>
            <a:r>
              <a:rPr lang="en-US" sz="1300" i="1" u="none" strike="noStrike" kern="1200" baseline="0" dirty="0">
                <a:solidFill>
                  <a:schemeClr val="tx1"/>
                </a:solidFill>
                <a:effectLst/>
                <a:latin typeface="Century Gothic" panose="020B0502020202020204" pitchFamily="34" charset="0"/>
              </a:rPr>
              <a:t>”</a:t>
            </a:r>
            <a:endParaRPr lang="en-US" sz="1300" b="0" i="1" u="none" strike="noStrike" kern="1200" dirty="0">
              <a:solidFill>
                <a:schemeClr val="tx1"/>
              </a:solidFill>
              <a:effectLst/>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1367C8E6-DBFE-46EE-96FD-3BBA10ACE351}" type="slidenum">
              <a:rPr lang="en-US" smtClean="0"/>
              <a:t>15</a:t>
            </a:fld>
            <a:endParaRPr lang="en-US"/>
          </a:p>
        </p:txBody>
      </p:sp>
    </p:spTree>
    <p:extLst>
      <p:ext uri="{BB962C8B-B14F-4D97-AF65-F5344CB8AC3E}">
        <p14:creationId xmlns:p14="http://schemas.microsoft.com/office/powerpoint/2010/main" val="3346153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i="0" u="none" strike="noStrike" baseline="0" dirty="0">
                <a:latin typeface="Century Gothic" panose="020B0502020202020204" pitchFamily="34" charset="0"/>
              </a:rPr>
              <a:t>SCRIPT:</a:t>
            </a:r>
          </a:p>
          <a:p>
            <a:endParaRPr lang="en-US" sz="1300" b="1" i="0" u="none" strike="noStrike" baseline="0" dirty="0">
              <a:latin typeface="Century Gothic" panose="020B0502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300" b="1" i="1" u="none" strike="noStrike" kern="1200" dirty="0">
                <a:effectLst/>
                <a:latin typeface="Century Gothic" panose="020B0502020202020204" pitchFamily="34" charset="0"/>
              </a:rPr>
              <a:t>GROUP TYPE : </a:t>
            </a:r>
            <a:r>
              <a:rPr lang="en-US" sz="1300" b="1" i="1" u="none" strike="noStrike" baseline="0" dirty="0">
                <a:latin typeface="Century Gothic" panose="020B0502020202020204" pitchFamily="34" charset="0"/>
              </a:rPr>
              <a:t>Neighborhood and Friends</a:t>
            </a:r>
            <a:endParaRPr lang="en-US" sz="1300" b="0" i="1" dirty="0">
              <a:latin typeface="Century Gothic" panose="020B0502020202020204" pitchFamily="34" charset="0"/>
            </a:endParaRPr>
          </a:p>
          <a:p>
            <a:pPr rtl="0" fontAlgn="ctr"/>
            <a:endParaRPr lang="en-US" sz="1300" b="0" i="1" u="none" strike="noStrike" kern="1200" dirty="0">
              <a:effectLst/>
              <a:latin typeface="Century Gothic" panose="020B0502020202020204" pitchFamily="34" charset="0"/>
            </a:endParaRPr>
          </a:p>
          <a:p>
            <a:pPr rtl="0" eaLnBrk="1" fontAlgn="auto" latinLnBrk="0" hangingPunct="1"/>
            <a:r>
              <a:rPr lang="en-US" sz="1300" b="1" i="1" u="none" strike="noStrike" kern="1200" baseline="0" dirty="0">
                <a:effectLst/>
                <a:latin typeface="Century Gothic" panose="020B0502020202020204" pitchFamily="34" charset="0"/>
              </a:rPr>
              <a:t>Advantages of hosting this type of group</a:t>
            </a:r>
            <a:endParaRPr lang="en-US" sz="1300" b="1" i="1" u="none" strike="noStrike" kern="1200" dirty="0">
              <a:effectLst/>
              <a:latin typeface="Century Gothic" panose="020B0502020202020204" pitchFamily="34" charset="0"/>
            </a:endParaRPr>
          </a:p>
          <a:p>
            <a:pPr marL="285750" indent="-285750" algn="l">
              <a:buFont typeface="Arial" panose="020B0604020202020204" pitchFamily="34" charset="0"/>
              <a:buChar char="•"/>
            </a:pPr>
            <a:r>
              <a:rPr lang="en-US" sz="1300" b="0" i="1" u="none" strike="noStrike" baseline="0" dirty="0">
                <a:latin typeface="Century Gothic" panose="020B0502020202020204" pitchFamily="34" charset="0"/>
              </a:rPr>
              <a:t>Capitalizes on relationships you have already developed</a:t>
            </a:r>
          </a:p>
          <a:p>
            <a:pPr marL="285750" indent="-285750" algn="l">
              <a:buFont typeface="Arial" panose="020B0604020202020204" pitchFamily="34" charset="0"/>
              <a:buChar char="•"/>
            </a:pPr>
            <a:r>
              <a:rPr lang="en-US" sz="1300" b="0" i="1" u="none" strike="noStrike" baseline="0" dirty="0">
                <a:latin typeface="Century Gothic" panose="020B0502020202020204" pitchFamily="34" charset="0"/>
              </a:rPr>
              <a:t>Deeper friendships formed among participants</a:t>
            </a:r>
          </a:p>
          <a:p>
            <a:pPr marL="285750" indent="-285750" algn="l">
              <a:buFont typeface="Arial" panose="020B0604020202020204" pitchFamily="34" charset="0"/>
              <a:buChar char="•"/>
            </a:pPr>
            <a:r>
              <a:rPr lang="en-US" sz="1300" b="0" i="1" u="none" strike="noStrike" baseline="0" dirty="0">
                <a:latin typeface="Century Gothic" panose="020B0502020202020204" pitchFamily="34" charset="0"/>
              </a:rPr>
              <a:t>Likely to meet deep needs among those you care about</a:t>
            </a:r>
          </a:p>
          <a:p>
            <a:pPr rtl="0" fontAlgn="t"/>
            <a:endParaRPr lang="en-US" sz="1300" b="0" i="1" u="none" strike="noStrike" kern="1200" baseline="0" dirty="0">
              <a:effectLst/>
              <a:latin typeface="Century Gothic" panose="020B0502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300" b="1" i="1" u="none" strike="noStrike" kern="1200" baseline="0" dirty="0">
                <a:effectLst/>
                <a:latin typeface="Century Gothic" panose="020B0502020202020204" pitchFamily="34" charset="0"/>
              </a:rPr>
              <a:t>WHOM TO INVITE BEYOND the folks who indicated their interest AT THE EVENT</a:t>
            </a:r>
            <a:endParaRPr lang="en-US" sz="1300" b="1" i="1" u="none" strike="noStrike" kern="1200" dirty="0">
              <a:effectLst/>
              <a:latin typeface="Century Gothic" panose="020B0502020202020204" pitchFamily="34" charset="0"/>
            </a:endParaRPr>
          </a:p>
          <a:p>
            <a:pPr marL="285750" indent="-285750" rtl="0" fontAlgn="t">
              <a:buFont typeface="Arial" panose="020B0604020202020204" pitchFamily="34" charset="0"/>
              <a:buChar char="•"/>
            </a:pPr>
            <a:r>
              <a:rPr lang="en-US" sz="1300" b="0" i="1" u="none" strike="noStrike" kern="1200" baseline="0" dirty="0">
                <a:effectLst/>
                <a:latin typeface="Century Gothic" panose="020B0502020202020204" pitchFamily="34" charset="0"/>
              </a:rPr>
              <a:t>Reach out to recent alumni of a FamilyLife event</a:t>
            </a:r>
            <a:endParaRPr lang="en-US" sz="1300" b="0" i="1" u="none" strike="noStrike" kern="1200" dirty="0">
              <a:effectLst/>
              <a:latin typeface="Century Gothic" panose="020B0502020202020204" pitchFamily="34" charset="0"/>
            </a:endParaRPr>
          </a:p>
          <a:p>
            <a:pPr marL="285750" indent="-285750" rtl="0" fontAlgn="t">
              <a:buFont typeface="Arial" panose="020B0604020202020204" pitchFamily="34" charset="0"/>
              <a:buChar char="•"/>
            </a:pPr>
            <a:r>
              <a:rPr lang="en-US" sz="1300" b="0" i="1" u="none" strike="noStrike" kern="1200" baseline="0" dirty="0">
                <a:effectLst/>
                <a:latin typeface="Century Gothic" panose="020B0502020202020204" pitchFamily="34" charset="0"/>
              </a:rPr>
              <a:t>Alumni from other marriage events in your community</a:t>
            </a:r>
            <a:endParaRPr lang="en-US" sz="1300" b="0" i="1" u="none" strike="noStrike" kern="1200" dirty="0">
              <a:effectLst/>
              <a:latin typeface="Century Gothic" panose="020B0502020202020204" pitchFamily="34" charset="0"/>
            </a:endParaRPr>
          </a:p>
          <a:p>
            <a:pPr marL="285750" indent="-285750" rtl="0" fontAlgn="t">
              <a:buFont typeface="Arial" panose="020B0604020202020204" pitchFamily="34" charset="0"/>
              <a:buChar char="•"/>
            </a:pPr>
            <a:r>
              <a:rPr lang="en-US" sz="1300" b="0" i="1" u="none" strike="noStrike" kern="1200" baseline="0" dirty="0">
                <a:effectLst/>
                <a:latin typeface="Century Gothic" panose="020B0502020202020204" pitchFamily="34" charset="0"/>
              </a:rPr>
              <a:t>You can also invite others who are on your heart but didn’t attend any event</a:t>
            </a:r>
            <a:endParaRPr lang="en-US" sz="1300" b="0" i="1" u="none" strike="noStrike" kern="1200" dirty="0">
              <a:effectLst/>
              <a:latin typeface="Century Gothic" panose="020B0502020202020204" pitchFamily="34" charset="0"/>
            </a:endParaRPr>
          </a:p>
          <a:p>
            <a:endParaRPr lang="en-US" sz="1300"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1367C8E6-DBFE-46EE-96FD-3BBA10ACE351}" type="slidenum">
              <a:rPr lang="en-US" smtClean="0"/>
              <a:t>16</a:t>
            </a:fld>
            <a:endParaRPr lang="en-US"/>
          </a:p>
        </p:txBody>
      </p:sp>
    </p:spTree>
    <p:extLst>
      <p:ext uri="{BB962C8B-B14F-4D97-AF65-F5344CB8AC3E}">
        <p14:creationId xmlns:p14="http://schemas.microsoft.com/office/powerpoint/2010/main" val="2113313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484" y="4480003"/>
            <a:ext cx="5563870" cy="3899721"/>
          </a:xfrm>
        </p:spPr>
        <p:txBody>
          <a:bodyPr/>
          <a:lstStyle/>
          <a:p>
            <a:r>
              <a:rPr lang="en-US" sz="1300" b="1" i="0" u="none" strike="noStrike" baseline="0" dirty="0">
                <a:solidFill>
                  <a:schemeClr val="tx1"/>
                </a:solidFill>
                <a:latin typeface="Century Gothic" panose="020B0502020202020204" pitchFamily="34" charset="0"/>
              </a:rPr>
              <a:t>SCRIPT:</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300" b="1" i="1" u="none" strike="noStrike" kern="1200" dirty="0">
                <a:solidFill>
                  <a:schemeClr val="tx1"/>
                </a:solidFill>
                <a:effectLst/>
                <a:latin typeface="Century Gothic" panose="020B0502020202020204" pitchFamily="34" charset="0"/>
              </a:rPr>
              <a:t>“GROUP TYPE : </a:t>
            </a:r>
            <a:r>
              <a:rPr lang="en-US" sz="1300" b="1" i="0" u="none" strike="noStrike" baseline="0" dirty="0">
                <a:solidFill>
                  <a:schemeClr val="tx1"/>
                </a:solidFill>
                <a:latin typeface="Century Gothic" panose="020B0502020202020204" pitchFamily="34" charset="0"/>
              </a:rPr>
              <a:t>Outreach or Evangelistic</a:t>
            </a:r>
          </a:p>
          <a:p>
            <a:r>
              <a:rPr lang="en-US" sz="1300" b="0" i="1" u="none" strike="noStrike" baseline="0" dirty="0">
                <a:solidFill>
                  <a:schemeClr val="tx1"/>
                </a:solidFill>
                <a:latin typeface="Century Gothic" panose="020B0502020202020204" pitchFamily="34" charset="0"/>
                <a:ea typeface="Cambria" panose="02040503050406030204" pitchFamily="18" charset="0"/>
              </a:rPr>
              <a:t>Training </a:t>
            </a:r>
            <a:r>
              <a:rPr lang="en-US" sz="1300" b="0" i="1" u="none" strike="noStrike" cap="none" baseline="0" dirty="0">
                <a:solidFill>
                  <a:schemeClr val="tx1"/>
                </a:solidFill>
                <a:latin typeface="Century Gothic" panose="020B0502020202020204" pitchFamily="34" charset="0"/>
                <a:ea typeface="Cambria" panose="02040503050406030204" pitchFamily="18" charset="0"/>
                <a:sym typeface="Arial"/>
              </a:rPr>
              <a:t>is recommended to lead this type of group. See the session titled “Using FamilyLife Small Groups for Outreach” in the Small-Group Training manual.  There is also a supplemental module available in the FamilyLife training library.</a:t>
            </a:r>
            <a:endParaRPr lang="en-US" sz="1300" b="0" i="1" u="none" strike="noStrike" baseline="0" dirty="0">
              <a:solidFill>
                <a:schemeClr val="tx1"/>
              </a:solidFill>
              <a:latin typeface="Century Gothic" panose="020B0502020202020204" pitchFamily="34" charset="0"/>
              <a:ea typeface="Cambria" panose="02040503050406030204" pitchFamily="18" charset="0"/>
            </a:endParaRPr>
          </a:p>
          <a:p>
            <a:pPr rtl="0" fontAlgn="ctr"/>
            <a:endParaRPr lang="en-US" sz="1300" b="0" i="1" u="none" strike="noStrike" kern="1200" dirty="0">
              <a:solidFill>
                <a:schemeClr val="tx1"/>
              </a:solidFill>
              <a:effectLst/>
              <a:latin typeface="Century Gothic" panose="020B0502020202020204" pitchFamily="34" charset="0"/>
            </a:endParaRPr>
          </a:p>
          <a:p>
            <a:pPr rtl="0" eaLnBrk="1" fontAlgn="auto" latinLnBrk="0" hangingPunct="1"/>
            <a:r>
              <a:rPr lang="en-US" sz="1300" b="1" i="1" u="none" strike="noStrike" kern="1200" baseline="0" dirty="0">
                <a:solidFill>
                  <a:schemeClr val="tx1"/>
                </a:solidFill>
                <a:effectLst/>
                <a:latin typeface="Century Gothic" panose="020B0502020202020204" pitchFamily="34" charset="0"/>
              </a:rPr>
              <a:t>Advantages of hosting this type of group</a:t>
            </a:r>
            <a:endParaRPr lang="en-US" sz="1300" b="1" i="1" u="none" strike="noStrike" kern="1200" dirty="0">
              <a:solidFill>
                <a:schemeClr val="tx1"/>
              </a:solidFill>
              <a:effectLst/>
              <a:latin typeface="Century Gothic" panose="020B0502020202020204" pitchFamily="34" charset="0"/>
            </a:endParaRPr>
          </a:p>
          <a:p>
            <a:pPr marL="285750" indent="-285750" algn="l">
              <a:spcAft>
                <a:spcPts val="600"/>
              </a:spcAft>
              <a:buFont typeface="Arial" panose="020B0604020202020204" pitchFamily="34" charset="0"/>
              <a:buChar char="•"/>
            </a:pPr>
            <a:r>
              <a:rPr lang="en-US" sz="1300" b="0" i="1" u="none" strike="noStrike" baseline="0" dirty="0">
                <a:solidFill>
                  <a:schemeClr val="tx1"/>
                </a:solidFill>
                <a:latin typeface="Century Gothic" panose="020B0502020202020204" pitchFamily="34" charset="0"/>
              </a:rPr>
              <a:t>Effective to introduce others to Christ</a:t>
            </a:r>
          </a:p>
          <a:p>
            <a:pPr marL="285750" indent="-285750" algn="l">
              <a:spcAft>
                <a:spcPts val="600"/>
              </a:spcAft>
              <a:buFont typeface="Arial" panose="020B0604020202020204" pitchFamily="34" charset="0"/>
              <a:buChar char="•"/>
            </a:pPr>
            <a:r>
              <a:rPr lang="en-US" sz="1300" b="0" i="1" u="none" strike="noStrike" baseline="0" dirty="0">
                <a:solidFill>
                  <a:schemeClr val="tx1"/>
                </a:solidFill>
                <a:latin typeface="Century Gothic" panose="020B0502020202020204" pitchFamily="34" charset="0"/>
              </a:rPr>
              <a:t>Unexpressed personal needs</a:t>
            </a:r>
            <a:endParaRPr lang="en-US" sz="1300" b="1" i="1" u="none" strike="noStrike" kern="1200" baseline="0" dirty="0">
              <a:solidFill>
                <a:schemeClr val="tx1"/>
              </a:solidFill>
              <a:effectLst/>
              <a:latin typeface="Century Gothic" panose="020B0502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300" b="1" i="1" u="none" strike="noStrike" kern="1200" baseline="0" dirty="0">
                <a:solidFill>
                  <a:schemeClr val="tx1"/>
                </a:solidFill>
                <a:effectLst/>
                <a:latin typeface="Century Gothic" panose="020B0502020202020204" pitchFamily="34" charset="0"/>
              </a:rPr>
              <a:t>WHOM TO INVITE</a:t>
            </a:r>
            <a:endParaRPr lang="en-US" sz="1300" b="1" i="1" u="none" strike="noStrike" kern="1200" dirty="0">
              <a:solidFill>
                <a:schemeClr val="tx1"/>
              </a:solidFill>
              <a:effectLst/>
              <a:latin typeface="Century Gothic" panose="020B0502020202020204" pitchFamily="34" charset="0"/>
            </a:endParaRPr>
          </a:p>
          <a:p>
            <a:pPr marL="285750" indent="-285750" algn="l" defTabSz="914400" rtl="0" eaLnBrk="1" latinLnBrk="0" hangingPunct="1">
              <a:spcAft>
                <a:spcPts val="600"/>
              </a:spcAft>
              <a:buFont typeface="Arial" panose="020B0604020202020204" pitchFamily="34" charset="0"/>
              <a:buChar char="•"/>
            </a:pPr>
            <a:r>
              <a:rPr lang="en-US" sz="1300" b="0" i="1" u="none" strike="noStrike" kern="1200" baseline="0" dirty="0">
                <a:solidFill>
                  <a:schemeClr val="tx1"/>
                </a:solidFill>
                <a:effectLst/>
                <a:latin typeface="Century Gothic" panose="020B0502020202020204" pitchFamily="34" charset="0"/>
              </a:rPr>
              <a:t>A prior minimal-commitment gathering or exposure event is VERY helpful</a:t>
            </a:r>
          </a:p>
          <a:p>
            <a:pPr marL="285750" indent="-285750" algn="l" defTabSz="914400" rtl="0" eaLnBrk="1" latinLnBrk="0" hangingPunct="1">
              <a:spcAft>
                <a:spcPts val="600"/>
              </a:spcAft>
              <a:buFont typeface="Arial" panose="020B0604020202020204" pitchFamily="34" charset="0"/>
              <a:buChar char="•"/>
            </a:pPr>
            <a:r>
              <a:rPr lang="en-US" sz="1300" b="0" i="1" u="none" strike="noStrike" kern="1200" baseline="0" dirty="0">
                <a:solidFill>
                  <a:schemeClr val="tx1"/>
                </a:solidFill>
                <a:effectLst/>
                <a:latin typeface="Century Gothic" panose="020B0502020202020204" pitchFamily="34" charset="0"/>
              </a:rPr>
              <a:t>Coworkers, neighbors, social acquaintances, etc.</a:t>
            </a:r>
          </a:p>
          <a:p>
            <a:pPr marL="285750" indent="-285750" algn="l" defTabSz="914400" rtl="0" eaLnBrk="1" latinLnBrk="0" hangingPunct="1">
              <a:spcAft>
                <a:spcPts val="600"/>
              </a:spcAft>
              <a:buFont typeface="Arial" panose="020B0604020202020204" pitchFamily="34" charset="0"/>
              <a:buChar char="•"/>
            </a:pPr>
            <a:r>
              <a:rPr lang="en-US" sz="1300" b="0" i="1" u="none" strike="noStrike" kern="1200" baseline="0" dirty="0">
                <a:solidFill>
                  <a:schemeClr val="tx1"/>
                </a:solidFill>
                <a:effectLst/>
                <a:latin typeface="Century Gothic" panose="020B0502020202020204" pitchFamily="34" charset="0"/>
              </a:rPr>
              <a:t>Seed the group with a few godly and discrete Christians who understand the mission for this type of group”</a:t>
            </a:r>
          </a:p>
        </p:txBody>
      </p:sp>
      <p:sp>
        <p:nvSpPr>
          <p:cNvPr id="4" name="Slide Number Placeholder 3"/>
          <p:cNvSpPr>
            <a:spLocks noGrp="1"/>
          </p:cNvSpPr>
          <p:nvPr>
            <p:ph type="sldNum" sz="quarter" idx="5"/>
          </p:nvPr>
        </p:nvSpPr>
        <p:spPr/>
        <p:txBody>
          <a:bodyPr/>
          <a:lstStyle/>
          <a:p>
            <a:fld id="{1367C8E6-DBFE-46EE-96FD-3BBA10ACE351}" type="slidenum">
              <a:rPr lang="en-US" smtClean="0"/>
              <a:t>17</a:t>
            </a:fld>
            <a:endParaRPr lang="en-US"/>
          </a:p>
        </p:txBody>
      </p:sp>
    </p:spTree>
    <p:extLst>
      <p:ext uri="{BB962C8B-B14F-4D97-AF65-F5344CB8AC3E}">
        <p14:creationId xmlns:p14="http://schemas.microsoft.com/office/powerpoint/2010/main" val="3597280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484" y="4480004"/>
            <a:ext cx="5563870" cy="4362026"/>
          </a:xfrm>
        </p:spPr>
        <p:txBody>
          <a:bodyPr/>
          <a:lstStyle/>
          <a:p>
            <a:pPr marL="0" marR="0">
              <a:spcBef>
                <a:spcPts val="0"/>
              </a:spcBef>
              <a:spcAft>
                <a:spcPts val="0"/>
              </a:spcAft>
            </a:pPr>
            <a:r>
              <a:rPr lang="en-US" sz="1600" b="1" u="sng" dirty="0">
                <a:effectLst/>
                <a:latin typeface="Century Gothic" panose="020B0502020202020204" pitchFamily="34" charset="0"/>
                <a:ea typeface="Times" panose="02020603050405020304" pitchFamily="18" charset="0"/>
                <a:cs typeface="Times New Roman" panose="02020603050405020304" pitchFamily="18" charset="0"/>
              </a:rPr>
              <a:t>SCRIPT</a:t>
            </a:r>
            <a:r>
              <a:rPr lang="en-US" sz="1600" dirty="0">
                <a:effectLst/>
                <a:latin typeface="Century Gothic" panose="020B0502020202020204" pitchFamily="34" charset="0"/>
                <a:ea typeface="Times" panose="02020603050405020304" pitchFamily="18" charset="0"/>
                <a:cs typeface="Times New Roman" panose="02020603050405020304" pitchFamily="18" charset="0"/>
              </a:rPr>
              <a:t>: “</a:t>
            </a:r>
            <a:r>
              <a:rPr lang="en-US" sz="1600" i="1" dirty="0">
                <a:effectLst/>
                <a:latin typeface="Century Gothic" panose="020B0502020202020204" pitchFamily="34" charset="0"/>
                <a:ea typeface="Times" panose="02020603050405020304" pitchFamily="18" charset="0"/>
                <a:cs typeface="Times New Roman" panose="02020603050405020304" pitchFamily="18" charset="0"/>
              </a:rPr>
              <a:t>Organizing a group is not as difficult as it may seem. The family is one of the hottest topics people think about these days. FamilyLife offers a variety of practical study topics to interest couples. Most topics usually have about 7 sixty-minute sessions. That way couples won’t have to make an indefinite commitment. Six to eight couples is idea.  It is highly suggested that you NOT start a new group with less than four couples. More or fewer couples will not allow the group to develop the dynamics that make groups special. Generally, couples should not be added to the group after the second session. New couples can be added when you start a new topic. (</a:t>
            </a:r>
            <a:r>
              <a:rPr lang="en-US" sz="1600" i="1" dirty="0" err="1">
                <a:effectLst/>
                <a:latin typeface="Century Gothic" panose="020B0502020202020204" pitchFamily="34" charset="0"/>
                <a:ea typeface="Times" panose="02020603050405020304" pitchFamily="18" charset="0"/>
                <a:cs typeface="Times New Roman" panose="02020603050405020304" pitchFamily="18" charset="0"/>
              </a:rPr>
              <a:t>Pg</a:t>
            </a:r>
            <a:r>
              <a:rPr lang="en-US" sz="1600" i="1" dirty="0">
                <a:effectLst/>
                <a:latin typeface="Century Gothic" panose="020B0502020202020204" pitchFamily="34" charset="0"/>
                <a:ea typeface="Times" panose="02020603050405020304" pitchFamily="18" charset="0"/>
                <a:cs typeface="Times New Roman" panose="02020603050405020304" pitchFamily="18" charset="0"/>
              </a:rPr>
              <a:t> 12)</a:t>
            </a:r>
            <a:r>
              <a:rPr lang="en-US" sz="1600" dirty="0">
                <a:effectLst/>
                <a:latin typeface="Century Gothic" panose="020B0502020202020204" pitchFamily="34" charset="0"/>
                <a:ea typeface="Times" panose="02020603050405020304" pitchFamily="18" charset="0"/>
                <a:cs typeface="Times New Roman" panose="02020603050405020304" pitchFamily="18" charset="0"/>
              </a:rPr>
              <a:t>”</a:t>
            </a:r>
          </a:p>
          <a:p>
            <a:pPr marL="0" marR="0">
              <a:spcBef>
                <a:spcPts val="0"/>
              </a:spcBef>
              <a:spcAft>
                <a:spcPts val="0"/>
              </a:spcAft>
            </a:pPr>
            <a:r>
              <a:rPr lang="en-US" sz="1600" b="1" dirty="0">
                <a:effectLst/>
                <a:latin typeface="Century Gothic" panose="020B0502020202020204" pitchFamily="34" charset="0"/>
                <a:ea typeface="Times" panose="02020603050405020304" pitchFamily="18" charset="0"/>
                <a:cs typeface="Times New Roman" panose="02020603050405020304" pitchFamily="18" charset="0"/>
              </a:rPr>
              <a:t> </a:t>
            </a:r>
            <a:endParaRPr lang="en-US" sz="1600" dirty="0">
              <a:effectLst/>
              <a:latin typeface="Century Gothic" panose="020B0502020202020204" pitchFamily="34" charset="0"/>
              <a:ea typeface="Times" panose="02020603050405020304" pitchFamily="18" charset="0"/>
              <a:cs typeface="Times New Roman" panose="02020603050405020304" pitchFamily="18" charset="0"/>
            </a:endParaRPr>
          </a:p>
          <a:p>
            <a:endParaRPr lang="en-US" sz="1600"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1367C8E6-DBFE-46EE-96FD-3BBA10ACE351}" type="slidenum">
              <a:rPr lang="en-US" smtClean="0"/>
              <a:t>18</a:t>
            </a:fld>
            <a:endParaRPr lang="en-US"/>
          </a:p>
        </p:txBody>
      </p:sp>
    </p:spTree>
    <p:extLst>
      <p:ext uri="{BB962C8B-B14F-4D97-AF65-F5344CB8AC3E}">
        <p14:creationId xmlns:p14="http://schemas.microsoft.com/office/powerpoint/2010/main" val="3944632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i="0" u="none" strike="noStrike" baseline="0" dirty="0">
                <a:latin typeface="Century Gothic" panose="020B0502020202020204" pitchFamily="34" charset="0"/>
              </a:rPr>
              <a:t>PRESENTER NOTES: The next three slides in STEP 3 give the participants some ideas on scheduling options</a:t>
            </a:r>
            <a:r>
              <a:rPr lang="en-US" sz="1300" b="1" dirty="0">
                <a:latin typeface="Century Gothic" panose="020B0502020202020204" pitchFamily="34" charset="0"/>
              </a:rPr>
              <a:t>. We strongly advise emphasizing weekly meetings. But </a:t>
            </a:r>
            <a:r>
              <a:rPr lang="en-US" sz="1300" b="1" i="0" u="none" strike="noStrike" baseline="0" dirty="0">
                <a:latin typeface="Century Gothic" panose="020B0502020202020204" pitchFamily="34" charset="0"/>
              </a:rPr>
              <a:t>be careful to not use too much time on these choices, just like STEP 1.</a:t>
            </a:r>
          </a:p>
          <a:p>
            <a:endParaRPr lang="en-US" sz="1300" b="1" i="0" u="none" strike="noStrike" baseline="0" dirty="0">
              <a:latin typeface="Century Gothic" panose="020B0502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300" b="1" i="1" u="none" strike="noStrike" kern="1200" dirty="0">
                <a:effectLst/>
                <a:latin typeface="Century Gothic" panose="020B0502020202020204" pitchFamily="34" charset="0"/>
              </a:rPr>
              <a:t>SCRIPT: </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300" b="1" i="1" u="none" strike="noStrike" kern="1200" dirty="0">
                <a:effectLst/>
                <a:latin typeface="Century Gothic" panose="020B0502020202020204" pitchFamily="34" charset="0"/>
              </a:rPr>
              <a:t>“Schedule Options: </a:t>
            </a:r>
            <a:r>
              <a:rPr lang="en-US" sz="1300" b="1" i="0" u="none" strike="noStrike" baseline="0" dirty="0">
                <a:latin typeface="Century Gothic" panose="020B0502020202020204" pitchFamily="34" charset="0"/>
              </a:rPr>
              <a:t>Weekly or Biweekly</a:t>
            </a:r>
          </a:p>
          <a:p>
            <a:pPr rtl="0" eaLnBrk="1" fontAlgn="auto" latinLnBrk="0" hangingPunct="1"/>
            <a:r>
              <a:rPr lang="en-US" sz="1300" b="1" i="1" u="none" strike="noStrike" kern="1200" baseline="0" dirty="0">
                <a:effectLst/>
                <a:latin typeface="Century Gothic" panose="020B0502020202020204" pitchFamily="34" charset="0"/>
              </a:rPr>
              <a:t>Weekly PROs</a:t>
            </a:r>
            <a:endParaRPr lang="en-US" sz="1300" b="1" i="1" u="none" strike="noStrike" kern="1200" dirty="0">
              <a:effectLst/>
              <a:latin typeface="Century Gothic" panose="020B0502020202020204" pitchFamily="34" charset="0"/>
            </a:endParaRPr>
          </a:p>
          <a:p>
            <a:pPr marL="285750" indent="-285750" rtl="0" fontAlgn="ctr">
              <a:buFont typeface="Arial" panose="020B0604020202020204" pitchFamily="34" charset="0"/>
              <a:buChar char="•"/>
            </a:pPr>
            <a:r>
              <a:rPr lang="en-US" sz="1300" b="0" i="1" u="none" strike="noStrike" kern="1200" baseline="0" dirty="0">
                <a:latin typeface="Century Gothic" panose="020B0502020202020204" pitchFamily="34" charset="0"/>
              </a:rPr>
              <a:t>A study can be completed in a few weeks</a:t>
            </a:r>
          </a:p>
          <a:p>
            <a:pPr marL="285750" indent="-285750" rtl="0" fontAlgn="ctr">
              <a:buFont typeface="Arial" panose="020B0604020202020204" pitchFamily="34" charset="0"/>
              <a:buChar char="•"/>
            </a:pPr>
            <a:r>
              <a:rPr lang="en-US" sz="1300" b="0" i="1" u="none" strike="noStrike" kern="1200" baseline="0" dirty="0">
                <a:latin typeface="Century Gothic" panose="020B0502020202020204" pitchFamily="34" charset="0"/>
              </a:rPr>
              <a:t>Keeps interest level high</a:t>
            </a:r>
          </a:p>
          <a:p>
            <a:pPr rtl="0" fontAlgn="ctr"/>
            <a:r>
              <a:rPr lang="en-US" sz="1300" b="1" i="0" u="none" strike="noStrike" kern="1200" baseline="0" dirty="0">
                <a:effectLst/>
                <a:latin typeface="Century Gothic" panose="020B0502020202020204" pitchFamily="34" charset="0"/>
              </a:rPr>
              <a:t>Weekly CONs</a:t>
            </a:r>
            <a:endParaRPr lang="en-US" sz="1300" b="0" i="0" u="none" strike="noStrike" kern="1200" dirty="0">
              <a:effectLst/>
              <a:latin typeface="Century Gothic" panose="020B0502020202020204" pitchFamily="34" charset="0"/>
            </a:endParaRPr>
          </a:p>
          <a:p>
            <a:pPr marL="285750" indent="-285750" algn="l" defTabSz="914400" rtl="0" eaLnBrk="1" fontAlgn="ctr" latinLnBrk="0" hangingPunct="1">
              <a:buFont typeface="Arial" panose="020B0604020202020204" pitchFamily="34" charset="0"/>
              <a:buChar char="•"/>
            </a:pPr>
            <a:r>
              <a:rPr lang="en-US" sz="1300" b="0" i="1" u="none" strike="noStrike" kern="1200" baseline="0" dirty="0">
                <a:latin typeface="Century Gothic" panose="020B0502020202020204" pitchFamily="34" charset="0"/>
              </a:rPr>
              <a:t>May create pressure on group members’ schedules</a:t>
            </a:r>
          </a:p>
          <a:p>
            <a:pPr marL="285750" indent="-285750" algn="l" defTabSz="914400" rtl="0" eaLnBrk="1" fontAlgn="ctr" latinLnBrk="0" hangingPunct="1">
              <a:buFont typeface="Arial" panose="020B0604020202020204" pitchFamily="34" charset="0"/>
              <a:buChar char="•"/>
            </a:pPr>
            <a:r>
              <a:rPr lang="en-US" sz="1300" b="0" i="1" u="none" strike="noStrike" kern="1200" baseline="0" dirty="0">
                <a:latin typeface="Century Gothic" panose="020B0502020202020204" pitchFamily="34" charset="0"/>
              </a:rPr>
              <a:t>Requires frequent childcare arrangements</a:t>
            </a:r>
          </a:p>
          <a:p>
            <a:pPr marL="0" indent="0" algn="l" defTabSz="914400" rtl="0" eaLnBrk="1" fontAlgn="ctr" latinLnBrk="0" hangingPunct="1">
              <a:buFont typeface="Arial" panose="020B0604020202020204" pitchFamily="34" charset="0"/>
              <a:buNone/>
            </a:pPr>
            <a:r>
              <a:rPr lang="en-US" sz="1300" b="0" i="1" u="none" strike="noStrike" kern="1200" baseline="0" dirty="0">
                <a:latin typeface="Century Gothic" panose="020B0502020202020204" pitchFamily="34" charset="0"/>
              </a:rPr>
              <a:t>*****************</a:t>
            </a:r>
          </a:p>
          <a:p>
            <a:pPr rtl="0" eaLnBrk="1" fontAlgn="auto" latinLnBrk="0" hangingPunct="1"/>
            <a:r>
              <a:rPr lang="en-US" sz="1300" b="1" i="1" u="none" strike="noStrike" kern="1200" baseline="0" dirty="0">
                <a:effectLst/>
                <a:latin typeface="Century Gothic" panose="020B0502020202020204" pitchFamily="34" charset="0"/>
              </a:rPr>
              <a:t>BI-Weekly PROs</a:t>
            </a:r>
            <a:endParaRPr lang="en-US" sz="1300" b="1" i="1" u="none" strike="noStrike" kern="1200" dirty="0">
              <a:effectLst/>
              <a:latin typeface="Century Gothic" panose="020B0502020202020204" pitchFamily="34" charset="0"/>
            </a:endParaRPr>
          </a:p>
          <a:p>
            <a:pPr marL="285750" indent="-285750" rtl="0" fontAlgn="ctr">
              <a:buFont typeface="Arial" panose="020B0604020202020204" pitchFamily="34" charset="0"/>
              <a:buChar char="•"/>
            </a:pPr>
            <a:r>
              <a:rPr lang="en-US" sz="1300" b="0" i="1" u="none" strike="noStrike" kern="1200" baseline="0" dirty="0">
                <a:latin typeface="Century Gothic" panose="020B0502020202020204" pitchFamily="34" charset="0"/>
              </a:rPr>
              <a:t>Allows more time to complete the project on the alternate week</a:t>
            </a:r>
          </a:p>
          <a:p>
            <a:pPr rtl="0" fontAlgn="ctr"/>
            <a:r>
              <a:rPr lang="en-US" sz="1300" b="1" i="1" u="none" strike="noStrike" kern="1200" baseline="0" dirty="0">
                <a:effectLst/>
                <a:latin typeface="Century Gothic" panose="020B0502020202020204" pitchFamily="34" charset="0"/>
              </a:rPr>
              <a:t>BI-Weekly </a:t>
            </a:r>
            <a:r>
              <a:rPr lang="en-US" sz="1300" b="1" i="0" u="none" strike="noStrike" kern="1200" baseline="0" dirty="0">
                <a:effectLst/>
                <a:latin typeface="Century Gothic" panose="020B0502020202020204" pitchFamily="34" charset="0"/>
              </a:rPr>
              <a:t>CONs</a:t>
            </a:r>
            <a:endParaRPr lang="en-US" sz="1300" b="0" i="0" u="none" strike="noStrike" kern="1200" dirty="0">
              <a:effectLst/>
              <a:latin typeface="Century Gothic" panose="020B0502020202020204" pitchFamily="34" charset="0"/>
            </a:endParaRPr>
          </a:p>
          <a:p>
            <a:pPr marL="285750" indent="-285750" rtl="0" fontAlgn="ctr">
              <a:buFont typeface="Arial" panose="020B0604020202020204" pitchFamily="34" charset="0"/>
              <a:buChar char="•"/>
            </a:pPr>
            <a:r>
              <a:rPr lang="en-US" sz="1300" b="0" i="1" u="none" strike="noStrike" kern="1200" baseline="0" dirty="0">
                <a:latin typeface="Century Gothic" panose="020B0502020202020204" pitchFamily="34" charset="0"/>
              </a:rPr>
              <a:t>Lengthens time needed to complete study</a:t>
            </a:r>
          </a:p>
          <a:p>
            <a:pPr marL="285750" indent="-285750" rtl="0" fontAlgn="ctr">
              <a:buFont typeface="Arial" panose="020B0604020202020204" pitchFamily="34" charset="0"/>
              <a:buChar char="•"/>
            </a:pPr>
            <a:r>
              <a:rPr lang="en-US" sz="1300" b="0" i="1" u="none" strike="noStrike" kern="1200" baseline="0" dirty="0">
                <a:latin typeface="Century Gothic" panose="020B0502020202020204" pitchFamily="34" charset="0"/>
              </a:rPr>
              <a:t>Without a regular night reserved, couples forget and schedule something else that night</a:t>
            </a:r>
          </a:p>
        </p:txBody>
      </p:sp>
      <p:sp>
        <p:nvSpPr>
          <p:cNvPr id="4" name="Slide Number Placeholder 3"/>
          <p:cNvSpPr>
            <a:spLocks noGrp="1"/>
          </p:cNvSpPr>
          <p:nvPr>
            <p:ph type="sldNum" sz="quarter" idx="5"/>
          </p:nvPr>
        </p:nvSpPr>
        <p:spPr/>
        <p:txBody>
          <a:bodyPr/>
          <a:lstStyle/>
          <a:p>
            <a:fld id="{1367C8E6-DBFE-46EE-96FD-3BBA10ACE351}" type="slidenum">
              <a:rPr lang="en-US" smtClean="0"/>
              <a:t>19</a:t>
            </a:fld>
            <a:endParaRPr lang="en-US"/>
          </a:p>
        </p:txBody>
      </p:sp>
    </p:spTree>
    <p:extLst>
      <p:ext uri="{BB962C8B-B14F-4D97-AF65-F5344CB8AC3E}">
        <p14:creationId xmlns:p14="http://schemas.microsoft.com/office/powerpoint/2010/main" val="3262465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i="0" u="sng" dirty="0">
                <a:latin typeface="Century Gothic" panose="020B0502020202020204" pitchFamily="34" charset="0"/>
              </a:rPr>
              <a:t>PRESENTER NOTES</a:t>
            </a:r>
            <a:r>
              <a:rPr lang="en-US" sz="1300" dirty="0">
                <a:effectLst/>
                <a:latin typeface="Century Gothic" panose="020B0502020202020204" pitchFamily="34" charset="0"/>
                <a:ea typeface="Times" panose="02020603050405020304" pitchFamily="18" charset="0"/>
                <a:cs typeface="Times New Roman" panose="02020603050405020304" pitchFamily="18" charset="0"/>
              </a:rPr>
              <a:t>: “</a:t>
            </a:r>
            <a:r>
              <a:rPr lang="en-US" sz="1300" i="1" dirty="0">
                <a:effectLst/>
                <a:latin typeface="Century Gothic" panose="020B0502020202020204" pitchFamily="34" charset="0"/>
                <a:ea typeface="Times" panose="02020603050405020304" pitchFamily="18" charset="0"/>
                <a:cs typeface="Times New Roman" panose="02020603050405020304" pitchFamily="18" charset="0"/>
              </a:rPr>
              <a:t>Script throughout the presentation will be italicized and in quotes</a:t>
            </a:r>
            <a:r>
              <a:rPr lang="en-US" sz="1300" dirty="0">
                <a:effectLst/>
                <a:latin typeface="Century Gothic" panose="020B0502020202020204" pitchFamily="34" charset="0"/>
                <a:ea typeface="Times" panose="02020603050405020304" pitchFamily="18" charset="0"/>
                <a:cs typeface="Times New Roman" panose="02020603050405020304" pitchFamily="18" charset="0"/>
              </a:rPr>
              <a:t>” while </a:t>
            </a:r>
            <a:r>
              <a:rPr lang="en-US" sz="1300" b="1" dirty="0">
                <a:effectLst/>
                <a:latin typeface="Century Gothic" panose="020B0502020202020204" pitchFamily="34" charset="0"/>
                <a:ea typeface="Times" panose="02020603050405020304" pitchFamily="18" charset="0"/>
                <a:cs typeface="Times New Roman" panose="02020603050405020304" pitchFamily="18" charset="0"/>
              </a:rPr>
              <a:t>NOTES will be in BOLD and </a:t>
            </a:r>
            <a:r>
              <a:rPr lang="en-US" sz="1300" b="0" u="sng" dirty="0">
                <a:effectLst/>
                <a:latin typeface="Century Gothic" panose="020B0502020202020204" pitchFamily="34" charset="0"/>
                <a:ea typeface="Times" panose="02020603050405020304" pitchFamily="18" charset="0"/>
                <a:cs typeface="Times New Roman" panose="02020603050405020304" pitchFamily="18" charset="0"/>
              </a:rPr>
              <a:t>underlined words are for emphasis.</a:t>
            </a:r>
          </a:p>
          <a:p>
            <a:pPr marL="0" marR="0">
              <a:spcBef>
                <a:spcPts val="0"/>
              </a:spcBef>
              <a:spcAft>
                <a:spcPts val="0"/>
              </a:spcAft>
            </a:pPr>
            <a:endParaRPr lang="en-US" sz="1300" b="0" u="none" dirty="0">
              <a:effectLst/>
              <a:latin typeface="Century Gothic" panose="020B0502020202020204" pitchFamily="34" charset="0"/>
              <a:ea typeface="Times" panose="02020603050405020304" pitchFamily="18" charset="0"/>
              <a:cs typeface="Times New Roman" panose="02020603050405020304" pitchFamily="18" charset="0"/>
            </a:endParaRPr>
          </a:p>
          <a:p>
            <a:r>
              <a:rPr lang="en-US" sz="1300" b="1" i="1" u="sng" dirty="0">
                <a:solidFill>
                  <a:schemeClr val="tx1"/>
                </a:solidFill>
                <a:latin typeface="Century Gothic" panose="020B0502020202020204" pitchFamily="34" charset="0"/>
                <a:ea typeface="Times" panose="02020603050405020304" pitchFamily="18" charset="0"/>
                <a:cs typeface="Times New Roman" panose="02020603050405020304" pitchFamily="18" charset="0"/>
              </a:rPr>
              <a:t>SCRIPT</a:t>
            </a:r>
            <a:r>
              <a:rPr lang="en-US" sz="1300" i="1" dirty="0">
                <a:solidFill>
                  <a:schemeClr val="tx1"/>
                </a:solidFill>
                <a:latin typeface="Century Gothic" panose="020B0502020202020204" pitchFamily="34" charset="0"/>
                <a:ea typeface="Times" panose="02020603050405020304" pitchFamily="18" charset="0"/>
                <a:cs typeface="Times New Roman" panose="02020603050405020304" pitchFamily="18" charset="0"/>
              </a:rPr>
              <a:t>: “Small groups are the most versatile resource FamilyLife offers. When there is a large audience, the speakers speak in general terms and cover a multitude of principles. Many parts may not be relevant to a couple’s specific circumstances. Other parts are relevant to a couple, but while covering so many things, the speakers cannot go into as much depth or application as a couple needs. </a:t>
            </a:r>
          </a:p>
          <a:p>
            <a:pPr marL="0" marR="0">
              <a:spcBef>
                <a:spcPts val="0"/>
              </a:spcBef>
              <a:spcAft>
                <a:spcPts val="0"/>
              </a:spcAft>
            </a:pPr>
            <a:endParaRPr lang="en-US" sz="1300" i="1" dirty="0">
              <a:solidFill>
                <a:srgbClr val="FF0000"/>
              </a:solidFill>
              <a:latin typeface="Century Gothic" panose="020B0502020202020204" pitchFamily="34" charset="0"/>
              <a:ea typeface="Times" panose="02020603050405020304" pitchFamily="18" charset="0"/>
              <a:cs typeface="Times New Roman" panose="02020603050405020304" pitchFamily="18" charset="0"/>
            </a:endParaRPr>
          </a:p>
          <a:p>
            <a:r>
              <a:rPr lang="en-US" sz="1300" i="1" dirty="0">
                <a:solidFill>
                  <a:schemeClr val="tx1"/>
                </a:solidFill>
                <a:latin typeface="Century Gothic" panose="020B0502020202020204" pitchFamily="34" charset="0"/>
                <a:ea typeface="Times" panose="02020603050405020304" pitchFamily="18" charset="0"/>
                <a:cs typeface="Times New Roman" panose="02020603050405020304" pitchFamily="18" charset="0"/>
              </a:rPr>
              <a:t>In a small group, the discussion can </a:t>
            </a:r>
            <a:r>
              <a:rPr lang="en-US" sz="1300" i="1" u="sng" dirty="0">
                <a:solidFill>
                  <a:schemeClr val="tx1"/>
                </a:solidFill>
                <a:latin typeface="Century Gothic" panose="020B0502020202020204" pitchFamily="34" charset="0"/>
                <a:ea typeface="Times" panose="02020603050405020304" pitchFamily="18" charset="0"/>
                <a:cs typeface="Times New Roman" panose="02020603050405020304" pitchFamily="18" charset="0"/>
              </a:rPr>
              <a:t>focus on the needs of the group members</a:t>
            </a:r>
            <a:r>
              <a:rPr lang="en-US" sz="1300" i="1" dirty="0">
                <a:solidFill>
                  <a:schemeClr val="tx1"/>
                </a:solidFill>
                <a:latin typeface="Century Gothic" panose="020B0502020202020204" pitchFamily="34" charset="0"/>
                <a:ea typeface="Times" panose="02020603050405020304" pitchFamily="18" charset="0"/>
                <a:cs typeface="Times New Roman" panose="02020603050405020304" pitchFamily="18" charset="0"/>
              </a:rPr>
              <a:t>. Some couples have led many groups using the same topics with different groups of people. These couples have observed that </a:t>
            </a:r>
            <a:r>
              <a:rPr lang="en-US" sz="1300" i="1" u="sng" dirty="0">
                <a:solidFill>
                  <a:schemeClr val="tx1"/>
                </a:solidFill>
                <a:latin typeface="Century Gothic" panose="020B0502020202020204" pitchFamily="34" charset="0"/>
                <a:ea typeface="Times" panose="02020603050405020304" pitchFamily="18" charset="0"/>
                <a:cs typeface="Times New Roman" panose="02020603050405020304" pitchFamily="18" charset="0"/>
              </a:rPr>
              <a:t>different groups have different personalities </a:t>
            </a:r>
            <a:r>
              <a:rPr lang="en-US" sz="1300" i="1" dirty="0">
                <a:solidFill>
                  <a:schemeClr val="tx1"/>
                </a:solidFill>
                <a:latin typeface="Century Gothic" panose="020B0502020202020204" pitchFamily="34" charset="0"/>
                <a:ea typeface="Times" panose="02020603050405020304" pitchFamily="18" charset="0"/>
                <a:cs typeface="Times New Roman" panose="02020603050405020304" pitchFamily="18" charset="0"/>
              </a:rPr>
              <a:t>as they focus on principles and applications most relevant to the needs of the members.”	</a:t>
            </a:r>
            <a:r>
              <a:rPr lang="en-US" sz="1300" dirty="0">
                <a:solidFill>
                  <a:schemeClr val="tx1"/>
                </a:solidFill>
                <a:latin typeface="Century Gothic" panose="020B0502020202020204" pitchFamily="34" charset="0"/>
                <a:ea typeface="Times" panose="02020603050405020304" pitchFamily="18" charset="0"/>
                <a:cs typeface="Times New Roman" panose="02020603050405020304" pitchFamily="18" charset="0"/>
              </a:rPr>
              <a:t> (Small-Group Training Manual, p1)</a:t>
            </a:r>
          </a:p>
        </p:txBody>
      </p:sp>
      <p:sp>
        <p:nvSpPr>
          <p:cNvPr id="4" name="Slide Number Placeholder 3"/>
          <p:cNvSpPr>
            <a:spLocks noGrp="1"/>
          </p:cNvSpPr>
          <p:nvPr>
            <p:ph type="sldNum" sz="quarter" idx="5"/>
          </p:nvPr>
        </p:nvSpPr>
        <p:spPr/>
        <p:txBody>
          <a:bodyPr/>
          <a:lstStyle/>
          <a:p>
            <a:fld id="{1367C8E6-DBFE-46EE-96FD-3BBA10ACE351}" type="slidenum">
              <a:rPr lang="en-US" smtClean="0"/>
              <a:t>2</a:t>
            </a:fld>
            <a:endParaRPr lang="en-US"/>
          </a:p>
        </p:txBody>
      </p:sp>
    </p:spTree>
    <p:extLst>
      <p:ext uri="{BB962C8B-B14F-4D97-AF65-F5344CB8AC3E}">
        <p14:creationId xmlns:p14="http://schemas.microsoft.com/office/powerpoint/2010/main" val="3204977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1" i="1" u="none" strike="noStrike" kern="1200" dirty="0">
                <a:solidFill>
                  <a:schemeClr val="tx1"/>
                </a:solidFill>
                <a:effectLst/>
                <a:latin typeface="Century Gothic" panose="020B0502020202020204" pitchFamily="34" charset="0"/>
                <a:ea typeface="+mn-ea"/>
                <a:cs typeface="+mn-cs"/>
              </a:rPr>
              <a:t>Schedule Options: </a:t>
            </a:r>
            <a:r>
              <a:rPr lang="en-US" sz="1200" b="1" i="0" u="none" strike="noStrike" baseline="0" dirty="0">
                <a:solidFill>
                  <a:schemeClr val="tx1"/>
                </a:solidFill>
                <a:latin typeface="Century Gothic" panose="020B0502020202020204" pitchFamily="34" charset="0"/>
              </a:rPr>
              <a:t>Monthly or Varied</a:t>
            </a:r>
          </a:p>
          <a:p>
            <a:pPr rtl="0" fontAlgn="ctr"/>
            <a:endParaRPr lang="en-US" sz="1200" b="0" i="1" u="none" strike="noStrike" kern="1200" dirty="0">
              <a:solidFill>
                <a:schemeClr val="tx1"/>
              </a:solidFill>
              <a:effectLst/>
              <a:latin typeface="Century Gothic" panose="020B0502020202020204" pitchFamily="34" charset="0"/>
              <a:ea typeface="+mn-ea"/>
              <a:cs typeface="+mn-cs"/>
            </a:endParaRPr>
          </a:p>
          <a:p>
            <a:pPr rtl="0" eaLnBrk="1" fontAlgn="auto" latinLnBrk="0" hangingPunct="1"/>
            <a:r>
              <a:rPr lang="en-US" sz="1200" b="1" i="1" u="none" strike="noStrike" kern="1200" baseline="0" dirty="0">
                <a:solidFill>
                  <a:schemeClr val="tx1"/>
                </a:solidFill>
                <a:effectLst/>
                <a:latin typeface="Century Gothic" panose="020B0502020202020204" pitchFamily="34" charset="0"/>
                <a:ea typeface="+mn-ea"/>
                <a:cs typeface="+mn-cs"/>
              </a:rPr>
              <a:t>Monthly PROs</a:t>
            </a:r>
            <a:endParaRPr lang="en-US" sz="1200" b="1" i="1" u="none" strike="noStrike" kern="1200" dirty="0">
              <a:solidFill>
                <a:schemeClr val="tx1"/>
              </a:solidFill>
              <a:effectLst/>
              <a:latin typeface="Century Gothic" panose="020B0502020202020204" pitchFamily="34" charset="0"/>
              <a:ea typeface="+mn-ea"/>
              <a:cs typeface="+mn-cs"/>
            </a:endParaRPr>
          </a:p>
          <a:p>
            <a:pPr marL="285750" indent="-285750" algn="l" defTabSz="914400" rtl="0" eaLnBrk="1" fontAlgn="ctr" latinLnBrk="0" hangingPunct="1">
              <a:buFont typeface="Arial" panose="020B0604020202020204" pitchFamily="34" charset="0"/>
              <a:buChar char="•"/>
            </a:pPr>
            <a:r>
              <a:rPr lang="en-US" sz="1200" b="0" i="1" u="none" strike="noStrike" kern="1200" baseline="0" dirty="0">
                <a:solidFill>
                  <a:schemeClr val="tx1"/>
                </a:solidFill>
                <a:latin typeface="Roboto-Light"/>
                <a:ea typeface="+mn-ea"/>
                <a:cs typeface="+mn-cs"/>
              </a:rPr>
              <a:t>Can work for an existing group already having a monthly meeting scheduled</a:t>
            </a:r>
          </a:p>
          <a:p>
            <a:pPr marL="0" indent="0" rtl="0" fontAlgn="ctr">
              <a:buFont typeface="Arial" panose="020B0604020202020204" pitchFamily="34" charset="0"/>
              <a:buNone/>
            </a:pPr>
            <a:endParaRPr lang="en-US" sz="1200" b="0" i="1" u="none" strike="noStrike" kern="1200" baseline="0" dirty="0">
              <a:solidFill>
                <a:schemeClr val="tx1"/>
              </a:solidFill>
              <a:latin typeface="Roboto-Light"/>
              <a:ea typeface="+mn-ea"/>
              <a:cs typeface="+mn-cs"/>
            </a:endParaRPr>
          </a:p>
          <a:p>
            <a:pPr rtl="0" fontAlgn="ctr"/>
            <a:r>
              <a:rPr lang="en-US" sz="1000" b="1" i="0" u="none" strike="noStrike" kern="1200" baseline="0" dirty="0">
                <a:solidFill>
                  <a:schemeClr val="tx1"/>
                </a:solidFill>
                <a:effectLst/>
                <a:latin typeface="+mn-lt"/>
                <a:ea typeface="+mn-ea"/>
                <a:cs typeface="+mn-cs"/>
              </a:rPr>
              <a:t>Monthly CONs</a:t>
            </a:r>
            <a:endParaRPr lang="en-US" sz="1000" b="0" i="0" u="none" strike="noStrike" kern="1200" dirty="0">
              <a:solidFill>
                <a:schemeClr val="tx1"/>
              </a:solidFill>
              <a:effectLst/>
              <a:latin typeface="+mn-lt"/>
              <a:ea typeface="+mn-ea"/>
              <a:cs typeface="+mn-cs"/>
            </a:endParaRPr>
          </a:p>
          <a:p>
            <a:pPr marL="285750" indent="-285750" algn="l" defTabSz="914400" rtl="0" eaLnBrk="1" fontAlgn="ctr" latinLnBrk="0" hangingPunct="1">
              <a:buFont typeface="Arial" panose="020B0604020202020204" pitchFamily="34" charset="0"/>
              <a:buChar char="•"/>
            </a:pPr>
            <a:r>
              <a:rPr lang="en-US" sz="1200" b="0" i="1" u="none" strike="noStrike" kern="1200" baseline="0" dirty="0">
                <a:solidFill>
                  <a:schemeClr val="tx1"/>
                </a:solidFill>
                <a:latin typeface="Roboto-Light"/>
                <a:ea typeface="+mn-ea"/>
                <a:cs typeface="+mn-cs"/>
              </a:rPr>
              <a:t>Rarely develops the kind of chemistry that makes groups dynamic</a:t>
            </a:r>
          </a:p>
          <a:p>
            <a:pPr marL="285750" indent="-285750" algn="l" defTabSz="914400" rtl="0" eaLnBrk="1" fontAlgn="ctr" latinLnBrk="0" hangingPunct="1">
              <a:buFont typeface="Arial" panose="020B0604020202020204" pitchFamily="34" charset="0"/>
              <a:buChar char="•"/>
            </a:pPr>
            <a:r>
              <a:rPr lang="en-US" sz="1200" b="0" i="1" u="none" strike="noStrike" kern="1200" baseline="0" dirty="0">
                <a:solidFill>
                  <a:schemeClr val="tx1"/>
                </a:solidFill>
                <a:latin typeface="Roboto-Light"/>
                <a:ea typeface="+mn-ea"/>
                <a:cs typeface="+mn-cs"/>
              </a:rPr>
              <a:t>Frequently this type of becomes just a social group</a:t>
            </a:r>
          </a:p>
          <a:p>
            <a:pPr marL="285750" indent="-285750" algn="l" defTabSz="914400" rtl="0" eaLnBrk="1" fontAlgn="ctr" latinLnBrk="0" hangingPunct="1">
              <a:buFont typeface="Arial" panose="020B0604020202020204" pitchFamily="34" charset="0"/>
              <a:buChar char="•"/>
            </a:pPr>
            <a:endParaRPr lang="en-US" sz="1200" b="0" i="1" u="none" strike="noStrike" kern="1200" baseline="0" dirty="0">
              <a:solidFill>
                <a:schemeClr val="tx1"/>
              </a:solidFill>
              <a:latin typeface="Roboto-Light"/>
              <a:ea typeface="+mn-ea"/>
              <a:cs typeface="+mn-cs"/>
            </a:endParaRPr>
          </a:p>
          <a:p>
            <a:pPr marL="0" indent="0" algn="l" defTabSz="914400" rtl="0" eaLnBrk="1" fontAlgn="ctr" latinLnBrk="0" hangingPunct="1">
              <a:buFont typeface="Arial" panose="020B0604020202020204" pitchFamily="34" charset="0"/>
              <a:buNone/>
            </a:pPr>
            <a:r>
              <a:rPr lang="en-US" sz="1200" b="0" i="1" u="none" strike="noStrike" kern="1200" baseline="0" dirty="0">
                <a:solidFill>
                  <a:schemeClr val="tx1"/>
                </a:solidFill>
                <a:latin typeface="Roboto-Ligh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Cambria" panose="02040503050406030204" pitchFamily="18" charset="0"/>
                <a:ea typeface="Cambria" panose="02040503050406030204" pitchFamily="18" charset="0"/>
              </a:rPr>
              <a:t>(Varied meeting times are just sessions that are scheduled one at a time, depending on participants’ calendars)</a:t>
            </a:r>
          </a:p>
          <a:p>
            <a:pPr rtl="0" eaLnBrk="1" fontAlgn="auto" latinLnBrk="0" hangingPunct="1"/>
            <a:endParaRPr lang="en-US" sz="1200" b="1" i="1" u="none" strike="noStrike" kern="1200" baseline="0" dirty="0">
              <a:solidFill>
                <a:schemeClr val="tx1"/>
              </a:solidFill>
              <a:effectLst/>
              <a:latin typeface="Century Gothic" panose="020B0502020202020204" pitchFamily="34" charset="0"/>
              <a:ea typeface="+mn-ea"/>
              <a:cs typeface="+mn-cs"/>
            </a:endParaRPr>
          </a:p>
          <a:p>
            <a:pPr rtl="0" eaLnBrk="1" fontAlgn="auto" latinLnBrk="0" hangingPunct="1"/>
            <a:r>
              <a:rPr lang="en-US" sz="1200" b="1" i="1" u="none" strike="noStrike" kern="1200" baseline="0" dirty="0">
                <a:solidFill>
                  <a:schemeClr val="tx1"/>
                </a:solidFill>
                <a:effectLst/>
                <a:latin typeface="Century Gothic" panose="020B0502020202020204" pitchFamily="34" charset="0"/>
                <a:ea typeface="+mn-ea"/>
                <a:cs typeface="+mn-cs"/>
              </a:rPr>
              <a:t>Varied PROs</a:t>
            </a:r>
            <a:endParaRPr lang="en-US" sz="1200" b="1" i="1" u="none" strike="noStrike" kern="1200" dirty="0">
              <a:solidFill>
                <a:schemeClr val="tx1"/>
              </a:solidFill>
              <a:effectLst/>
              <a:latin typeface="Century Gothic" panose="020B0502020202020204" pitchFamily="34" charset="0"/>
              <a:ea typeface="+mn-ea"/>
              <a:cs typeface="+mn-cs"/>
            </a:endParaRPr>
          </a:p>
          <a:p>
            <a:pPr marL="285750" indent="-285750" algn="l" defTabSz="914400" rtl="0" eaLnBrk="1" fontAlgn="ctr" latinLnBrk="0" hangingPunct="1">
              <a:buFont typeface="Arial" panose="020B0604020202020204" pitchFamily="34" charset="0"/>
              <a:buChar char="•"/>
            </a:pPr>
            <a:r>
              <a:rPr lang="en-US" sz="1200" b="0" i="1" u="none" strike="noStrike" kern="1200" baseline="0" dirty="0">
                <a:solidFill>
                  <a:schemeClr val="tx1"/>
                </a:solidFill>
                <a:latin typeface="Roboto-Light"/>
                <a:ea typeface="+mn-ea"/>
                <a:cs typeface="+mn-cs"/>
              </a:rPr>
              <a:t>Takes everyone’s schedule into account</a:t>
            </a:r>
          </a:p>
          <a:p>
            <a:pPr rtl="0" fontAlgn="ctr"/>
            <a:endParaRPr lang="en-US" sz="1000" b="1" i="1" u="none" strike="noStrike" kern="1200" baseline="0" dirty="0">
              <a:solidFill>
                <a:schemeClr val="tx1"/>
              </a:solidFill>
              <a:effectLst/>
              <a:latin typeface="Century Gothic" panose="020B0502020202020204" pitchFamily="34" charset="0"/>
              <a:ea typeface="+mn-ea"/>
              <a:cs typeface="+mn-cs"/>
            </a:endParaRPr>
          </a:p>
          <a:p>
            <a:pPr rtl="0" fontAlgn="ctr"/>
            <a:r>
              <a:rPr lang="en-US" sz="1000" b="1" i="1" u="none" strike="noStrike" kern="1200" baseline="0" dirty="0">
                <a:solidFill>
                  <a:schemeClr val="tx1"/>
                </a:solidFill>
                <a:effectLst/>
                <a:latin typeface="Century Gothic" panose="020B0502020202020204" pitchFamily="34" charset="0"/>
                <a:ea typeface="+mn-ea"/>
                <a:cs typeface="+mn-cs"/>
              </a:rPr>
              <a:t>Varied  </a:t>
            </a:r>
            <a:r>
              <a:rPr lang="en-US" sz="1000" b="1" i="0" u="none" strike="noStrike" kern="1200" baseline="0" dirty="0">
                <a:solidFill>
                  <a:schemeClr val="tx1"/>
                </a:solidFill>
                <a:effectLst/>
                <a:latin typeface="+mn-lt"/>
                <a:ea typeface="+mn-ea"/>
                <a:cs typeface="+mn-cs"/>
              </a:rPr>
              <a:t>CONs</a:t>
            </a:r>
            <a:endParaRPr lang="en-US" sz="1000" b="0" i="0" u="none" strike="noStrike" kern="1200" dirty="0">
              <a:solidFill>
                <a:schemeClr val="tx1"/>
              </a:solidFill>
              <a:effectLst/>
              <a:latin typeface="+mn-lt"/>
              <a:ea typeface="+mn-ea"/>
              <a:cs typeface="+mn-cs"/>
            </a:endParaRPr>
          </a:p>
          <a:p>
            <a:pPr marL="285750" indent="-285750" algn="l" defTabSz="914400" rtl="0" eaLnBrk="1" fontAlgn="ctr" latinLnBrk="0" hangingPunct="1">
              <a:buFont typeface="Arial" panose="020B0604020202020204" pitchFamily="34" charset="0"/>
              <a:buChar char="•"/>
            </a:pPr>
            <a:r>
              <a:rPr lang="en-US" sz="1200" b="0" i="1" u="none" strike="noStrike" kern="1200" baseline="0" dirty="0">
                <a:solidFill>
                  <a:schemeClr val="tx1"/>
                </a:solidFill>
                <a:latin typeface="Roboto-Light"/>
                <a:ea typeface="+mn-ea"/>
                <a:cs typeface="+mn-cs"/>
              </a:rPr>
              <a:t>Takes more work to coordinate</a:t>
            </a:r>
          </a:p>
          <a:p>
            <a:pPr marL="285750" indent="-285750" algn="l" defTabSz="914400" rtl="0" eaLnBrk="1" fontAlgn="ctr" latinLnBrk="0" hangingPunct="1">
              <a:buFont typeface="Arial" panose="020B0604020202020204" pitchFamily="34" charset="0"/>
              <a:buChar char="•"/>
            </a:pPr>
            <a:r>
              <a:rPr lang="en-US" sz="1200" b="0" i="1" u="none" strike="noStrike" kern="1200" baseline="0" dirty="0">
                <a:solidFill>
                  <a:schemeClr val="tx1"/>
                </a:solidFill>
                <a:latin typeface="Roboto-Light"/>
                <a:ea typeface="+mn-ea"/>
                <a:cs typeface="+mn-cs"/>
              </a:rPr>
              <a:t>Increases risk of not completing the study</a:t>
            </a:r>
          </a:p>
          <a:p>
            <a:pPr marL="285750" indent="-285750" algn="l" defTabSz="914400" rtl="0" eaLnBrk="1" fontAlgn="ctr" latinLnBrk="0" hangingPunct="1">
              <a:buFont typeface="Arial" panose="020B0604020202020204" pitchFamily="34" charset="0"/>
              <a:buChar char="•"/>
            </a:pPr>
            <a:r>
              <a:rPr lang="en-US" sz="1200" b="0" i="1" u="none" strike="noStrike" kern="1200" baseline="0" dirty="0">
                <a:solidFill>
                  <a:schemeClr val="tx1"/>
                </a:solidFill>
                <a:latin typeface="Roboto-Light"/>
                <a:ea typeface="+mn-ea"/>
                <a:cs typeface="+mn-cs"/>
              </a:rPr>
              <a:t>Rarely successful</a:t>
            </a:r>
          </a:p>
        </p:txBody>
      </p:sp>
      <p:sp>
        <p:nvSpPr>
          <p:cNvPr id="4" name="Slide Number Placeholder 3"/>
          <p:cNvSpPr>
            <a:spLocks noGrp="1"/>
          </p:cNvSpPr>
          <p:nvPr>
            <p:ph type="sldNum" sz="quarter" idx="5"/>
          </p:nvPr>
        </p:nvSpPr>
        <p:spPr/>
        <p:txBody>
          <a:bodyPr/>
          <a:lstStyle/>
          <a:p>
            <a:fld id="{1367C8E6-DBFE-46EE-96FD-3BBA10ACE351}" type="slidenum">
              <a:rPr lang="en-US" smtClean="0"/>
              <a:t>20</a:t>
            </a:fld>
            <a:endParaRPr lang="en-US"/>
          </a:p>
        </p:txBody>
      </p:sp>
    </p:spTree>
    <p:extLst>
      <p:ext uri="{BB962C8B-B14F-4D97-AF65-F5344CB8AC3E}">
        <p14:creationId xmlns:p14="http://schemas.microsoft.com/office/powerpoint/2010/main" val="2482429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baseline="0" dirty="0">
                <a:solidFill>
                  <a:schemeClr val="tx1"/>
                </a:solidFill>
                <a:latin typeface="Century Gothic" panose="020B0502020202020204" pitchFamily="34" charset="0"/>
              </a:rPr>
              <a:t>SCRIPT:</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200" b="1" i="1" u="none" strike="noStrike" kern="1200" dirty="0">
                <a:solidFill>
                  <a:schemeClr val="tx1"/>
                </a:solidFill>
                <a:effectLst/>
                <a:latin typeface="Century Gothic" panose="020B0502020202020204" pitchFamily="34" charset="0"/>
                <a:ea typeface="+mn-ea"/>
                <a:cs typeface="+mn-cs"/>
              </a:rPr>
              <a:t>“Schedule Options: </a:t>
            </a:r>
            <a:r>
              <a:rPr lang="en-US" sz="1200" b="1" i="0" u="none" strike="noStrike" baseline="0" dirty="0">
                <a:solidFill>
                  <a:schemeClr val="tx1"/>
                </a:solidFill>
                <a:latin typeface="Century Gothic" panose="020B0502020202020204" pitchFamily="34" charset="0"/>
              </a:rPr>
              <a:t>Weekend Retreat Option</a:t>
            </a:r>
          </a:p>
          <a:p>
            <a:pPr rtl="0" fontAlgn="ctr"/>
            <a:endParaRPr lang="en-US" sz="1200" b="0" i="1" u="none" strike="noStrike" kern="1200" dirty="0">
              <a:solidFill>
                <a:schemeClr val="tx1"/>
              </a:solidFill>
              <a:effectLst/>
              <a:latin typeface="Century Gothic" panose="020B0502020202020204" pitchFamily="34" charset="0"/>
              <a:ea typeface="+mn-ea"/>
              <a:cs typeface="+mn-cs"/>
            </a:endParaRPr>
          </a:p>
          <a:p>
            <a:pPr rtl="0" eaLnBrk="1" fontAlgn="auto" latinLnBrk="0" hangingPunct="1"/>
            <a:r>
              <a:rPr lang="en-US" sz="1200" b="1" i="1" u="none" strike="noStrike" kern="1200" baseline="0" dirty="0">
                <a:solidFill>
                  <a:schemeClr val="tx1"/>
                </a:solidFill>
                <a:effectLst/>
                <a:latin typeface="Century Gothic" panose="020B0502020202020204" pitchFamily="34" charset="0"/>
                <a:ea typeface="+mn-ea"/>
                <a:cs typeface="+mn-cs"/>
              </a:rPr>
              <a:t>PROs</a:t>
            </a:r>
            <a:endParaRPr lang="en-US" sz="1200" b="1" i="1" u="none" strike="noStrike" kern="1200" dirty="0">
              <a:solidFill>
                <a:schemeClr val="tx1"/>
              </a:solidFill>
              <a:effectLst/>
              <a:latin typeface="Century Gothic" panose="020B0502020202020204" pitchFamily="34" charset="0"/>
              <a:ea typeface="+mn-ea"/>
              <a:cs typeface="+mn-cs"/>
            </a:endParaRPr>
          </a:p>
          <a:p>
            <a:pPr marL="171450" indent="-171450" rtl="0" fontAlgn="t">
              <a:buFont typeface="Arial" panose="020B0604020202020204" pitchFamily="34" charset="0"/>
              <a:buChar char="•"/>
            </a:pPr>
            <a:r>
              <a:rPr lang="en-US" sz="1200" b="0" i="1" u="none" strike="noStrike" kern="1200" baseline="0" dirty="0">
                <a:solidFill>
                  <a:schemeClr val="tx1"/>
                </a:solidFill>
                <a:latin typeface="Roboto-Light"/>
                <a:ea typeface="+mn-ea"/>
                <a:cs typeface="+mn-cs"/>
              </a:rPr>
              <a:t>Involves couples that are unlikely to make a longer-term commitment</a:t>
            </a:r>
          </a:p>
          <a:p>
            <a:pPr marL="171450" indent="-171450" rtl="0" fontAlgn="t">
              <a:buFont typeface="Arial" panose="020B0604020202020204" pitchFamily="34" charset="0"/>
              <a:buChar char="•"/>
            </a:pPr>
            <a:r>
              <a:rPr lang="en-US" sz="1200" b="0" i="1" u="none" strike="noStrike" kern="1200" baseline="0" dirty="0">
                <a:solidFill>
                  <a:schemeClr val="tx1"/>
                </a:solidFill>
                <a:latin typeface="Roboto-Light"/>
                <a:ea typeface="+mn-ea"/>
                <a:cs typeface="+mn-cs"/>
              </a:rPr>
              <a:t>Doesn’t require outside speakers</a:t>
            </a:r>
          </a:p>
          <a:p>
            <a:pPr marL="171450" indent="-171450" rtl="0" fontAlgn="t">
              <a:buFont typeface="Arial" panose="020B0604020202020204" pitchFamily="34" charset="0"/>
              <a:buChar char="•"/>
            </a:pPr>
            <a:r>
              <a:rPr lang="en-US" sz="1200" b="0" i="1" u="none" strike="noStrike" kern="1200" baseline="0" dirty="0">
                <a:solidFill>
                  <a:schemeClr val="tx1"/>
                </a:solidFill>
                <a:latin typeface="Roboto-Light"/>
                <a:ea typeface="+mn-ea"/>
                <a:cs typeface="+mn-cs"/>
              </a:rPr>
              <a:t>Low-cost alternative to attending a conference</a:t>
            </a:r>
          </a:p>
          <a:p>
            <a:pPr marL="0" indent="0" rtl="0" fontAlgn="ctr">
              <a:buFont typeface="Arial" panose="020B0604020202020204" pitchFamily="34" charset="0"/>
              <a:buNone/>
            </a:pPr>
            <a:endParaRPr lang="en-US" sz="1200" b="0" i="1" u="none" strike="noStrike" kern="1200" baseline="0" dirty="0">
              <a:solidFill>
                <a:schemeClr val="tx1"/>
              </a:solidFill>
              <a:latin typeface="Roboto-Light"/>
              <a:ea typeface="+mn-ea"/>
              <a:cs typeface="+mn-cs"/>
            </a:endParaRPr>
          </a:p>
          <a:p>
            <a:pPr rtl="0" fontAlgn="ctr"/>
            <a:r>
              <a:rPr lang="en-US" sz="1000" b="1" i="0" u="none" strike="noStrike" kern="1200" baseline="0" dirty="0">
                <a:solidFill>
                  <a:schemeClr val="tx1"/>
                </a:solidFill>
                <a:effectLst/>
                <a:latin typeface="+mn-lt"/>
                <a:ea typeface="+mn-ea"/>
                <a:cs typeface="+mn-cs"/>
              </a:rPr>
              <a:t>CONs</a:t>
            </a:r>
            <a:endParaRPr lang="en-US" sz="1000" b="0" i="0" u="none" strike="noStrike" kern="1200" dirty="0">
              <a:solidFill>
                <a:schemeClr val="tx1"/>
              </a:solidFill>
              <a:effectLst/>
              <a:latin typeface="+mn-lt"/>
              <a:ea typeface="+mn-ea"/>
              <a:cs typeface="+mn-cs"/>
            </a:endParaRPr>
          </a:p>
          <a:p>
            <a:pPr marL="171450" indent="-171450" rtl="0" fontAlgn="t">
              <a:buFont typeface="Arial" panose="020B0604020202020204" pitchFamily="34" charset="0"/>
              <a:buChar char="•"/>
            </a:pPr>
            <a:r>
              <a:rPr lang="en-US" sz="1200" b="0" i="1" u="none" strike="noStrike" kern="1200" baseline="0" dirty="0">
                <a:solidFill>
                  <a:schemeClr val="tx1"/>
                </a:solidFill>
                <a:latin typeface="Roboto-Light"/>
                <a:ea typeface="+mn-ea"/>
                <a:cs typeface="+mn-cs"/>
              </a:rPr>
              <a:t>Doesn’t allow as much time between sessions to apply the principles covered</a:t>
            </a:r>
          </a:p>
        </p:txBody>
      </p:sp>
      <p:sp>
        <p:nvSpPr>
          <p:cNvPr id="4" name="Slide Number Placeholder 3"/>
          <p:cNvSpPr>
            <a:spLocks noGrp="1"/>
          </p:cNvSpPr>
          <p:nvPr>
            <p:ph type="sldNum" sz="quarter" idx="5"/>
          </p:nvPr>
        </p:nvSpPr>
        <p:spPr/>
        <p:txBody>
          <a:bodyPr/>
          <a:lstStyle/>
          <a:p>
            <a:fld id="{1367C8E6-DBFE-46EE-96FD-3BBA10ACE351}" type="slidenum">
              <a:rPr lang="en-US" smtClean="0"/>
              <a:t>21</a:t>
            </a:fld>
            <a:endParaRPr lang="en-US"/>
          </a:p>
        </p:txBody>
      </p:sp>
    </p:spTree>
    <p:extLst>
      <p:ext uri="{BB962C8B-B14F-4D97-AF65-F5344CB8AC3E}">
        <p14:creationId xmlns:p14="http://schemas.microsoft.com/office/powerpoint/2010/main" val="334821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SCRIPT</a:t>
            </a:r>
            <a:r>
              <a:rPr lang="en-US" dirty="0"/>
              <a:t>: </a:t>
            </a:r>
          </a:p>
          <a:p>
            <a:r>
              <a:rPr lang="en-US" dirty="0"/>
              <a:t>“</a:t>
            </a:r>
            <a:r>
              <a:rPr lang="en-US" i="1" dirty="0"/>
              <a:t>PICK A TOPIC - FamilyLife’s Resources ensure that your group has a good foundation of practical biblical help with some great suggested best practices.</a:t>
            </a:r>
          </a:p>
          <a:p>
            <a:endParaRPr lang="en-US" i="1" dirty="0"/>
          </a:p>
          <a:p>
            <a:r>
              <a:rPr lang="en-US" i="1" dirty="0"/>
              <a:t>Here are some options to consider as you decide which direction to lead your group:</a:t>
            </a:r>
          </a:p>
          <a:p>
            <a:pPr marL="457200" indent="-222250">
              <a:spcAft>
                <a:spcPts val="2000"/>
              </a:spcAft>
              <a:buBlip>
                <a:blip r:embed="rId3">
                  <a:extLst>
                    <a:ext uri="{837473B0-CC2E-450A-ABE3-18F120FF3D39}">
                      <a1611:picAttrSrcUrl xmlns:a1611="http://schemas.microsoft.com/office/drawing/2016/11/main" r:id="rId4"/>
                    </a:ext>
                  </a:extLst>
                </a:blip>
              </a:buBlip>
            </a:pPr>
            <a:r>
              <a:rPr lang="en-US" sz="1200" u="sng" dirty="0">
                <a:latin typeface="Roboto Light"/>
              </a:rPr>
              <a:t>Prepicked topic </a:t>
            </a:r>
            <a:r>
              <a:rPr lang="en-US" sz="1200" dirty="0">
                <a:latin typeface="Roboto Light"/>
              </a:rPr>
              <a:t>– Some are reluctant to join a group without knowing the topic.</a:t>
            </a:r>
          </a:p>
          <a:p>
            <a:pPr marL="457200" indent="-222250">
              <a:spcAft>
                <a:spcPts val="2000"/>
              </a:spcAft>
              <a:buBlip>
                <a:blip r:embed="rId3">
                  <a:extLst>
                    <a:ext uri="{837473B0-CC2E-450A-ABE3-18F120FF3D39}">
                      <a1611:picAttrSrcUrl xmlns:a1611="http://schemas.microsoft.com/office/drawing/2016/11/main" r:id="rId4"/>
                    </a:ext>
                  </a:extLst>
                </a:blip>
              </a:buBlip>
            </a:pPr>
            <a:r>
              <a:rPr lang="en-US" sz="1200" u="sng" dirty="0">
                <a:latin typeface="Roboto Light"/>
              </a:rPr>
              <a:t>Let the group decide </a:t>
            </a:r>
            <a:r>
              <a:rPr kumimoji="0" lang="en-US" sz="1200" i="0" u="none" strike="noStrike" kern="1200" cap="none" spc="0" normalizeH="0" baseline="0" noProof="0" dirty="0">
                <a:ln>
                  <a:noFill/>
                </a:ln>
                <a:solidFill>
                  <a:srgbClr val="000000"/>
                </a:solidFill>
                <a:effectLst/>
                <a:uLnTx/>
                <a:uFillTx/>
                <a:latin typeface="Roboto Light"/>
              </a:rPr>
              <a:t>– Have enough copies of several studies ready to start immediately</a:t>
            </a:r>
            <a:r>
              <a:rPr lang="en-US" sz="1200" dirty="0">
                <a:latin typeface="Roboto Light"/>
              </a:rPr>
              <a:t>. </a:t>
            </a:r>
          </a:p>
          <a:p>
            <a:pPr marL="457200" indent="-222250">
              <a:buBlip>
                <a:blip r:embed="rId3">
                  <a:extLst>
                    <a:ext uri="{837473B0-CC2E-450A-ABE3-18F120FF3D39}">
                      <a1611:picAttrSrcUrl xmlns:a1611="http://schemas.microsoft.com/office/drawing/2016/11/main" r:id="rId4"/>
                    </a:ext>
                  </a:extLst>
                </a:blip>
              </a:buBlip>
            </a:pPr>
            <a:r>
              <a:rPr lang="en-US" sz="1200" u="sng" dirty="0">
                <a:latin typeface="Roboto Light"/>
              </a:rPr>
              <a:t>Video-driven or facilitator-driven</a:t>
            </a:r>
            <a:r>
              <a:rPr lang="en-US" sz="1200" dirty="0">
                <a:latin typeface="Roboto Light"/>
              </a:rPr>
              <a:t>?</a:t>
            </a:r>
          </a:p>
          <a:p>
            <a:endParaRPr lang="en-US" dirty="0"/>
          </a:p>
        </p:txBody>
      </p:sp>
      <p:sp>
        <p:nvSpPr>
          <p:cNvPr id="4" name="Slide Number Placeholder 3"/>
          <p:cNvSpPr>
            <a:spLocks noGrp="1"/>
          </p:cNvSpPr>
          <p:nvPr>
            <p:ph type="sldNum" sz="quarter" idx="5"/>
          </p:nvPr>
        </p:nvSpPr>
        <p:spPr/>
        <p:txBody>
          <a:bodyPr/>
          <a:lstStyle/>
          <a:p>
            <a:fld id="{1367C8E6-DBFE-46EE-96FD-3BBA10ACE351}" type="slidenum">
              <a:rPr lang="en-US" smtClean="0"/>
              <a:t>22</a:t>
            </a:fld>
            <a:endParaRPr lang="en-US"/>
          </a:p>
        </p:txBody>
      </p:sp>
    </p:spTree>
    <p:extLst>
      <p:ext uri="{BB962C8B-B14F-4D97-AF65-F5344CB8AC3E}">
        <p14:creationId xmlns:p14="http://schemas.microsoft.com/office/powerpoint/2010/main" val="1324245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300" b="1" i="0" u="none" strike="noStrike" baseline="0" dirty="0">
                <a:latin typeface="Century Gothic" panose="020B0502020202020204" pitchFamily="34" charset="0"/>
              </a:rPr>
              <a:t>PRESENTER NOTES: </a:t>
            </a:r>
            <a:r>
              <a:rPr lang="en-US" sz="1300" b="1" i="0" u="sng" strike="noStrike" baseline="0" dirty="0">
                <a:latin typeface="Century Gothic" panose="020B0502020202020204" pitchFamily="34" charset="0"/>
              </a:rPr>
              <a:t>Please emphasize both of these slides for inexperienced leaders.</a:t>
            </a:r>
            <a:endParaRPr lang="en-US" sz="1300" b="1" i="0" u="none" strike="noStrike" baseline="0" dirty="0">
              <a:latin typeface="Century Gothic" panose="020B0502020202020204" pitchFamily="34" charset="0"/>
            </a:endParaRPr>
          </a:p>
          <a:p>
            <a:pPr marL="0" marR="0">
              <a:spcBef>
                <a:spcPts val="0"/>
              </a:spcBef>
              <a:spcAft>
                <a:spcPts val="0"/>
              </a:spcAft>
            </a:pPr>
            <a:endParaRPr lang="en-US" sz="1300" b="1" i="0" u="none" strike="noStrike" baseline="0" dirty="0">
              <a:latin typeface="Century Gothic" panose="020B0502020202020204" pitchFamily="34" charset="0"/>
            </a:endParaRPr>
          </a:p>
          <a:p>
            <a:pPr marL="0" marR="0">
              <a:spcBef>
                <a:spcPts val="0"/>
              </a:spcBef>
              <a:spcAft>
                <a:spcPts val="0"/>
              </a:spcAft>
            </a:pPr>
            <a:r>
              <a:rPr lang="en-US" sz="1300" b="1" i="0" u="none" strike="noStrike" baseline="0" dirty="0">
                <a:latin typeface="Century Gothic" panose="020B0502020202020204" pitchFamily="34" charset="0"/>
              </a:rPr>
              <a:t>SCRIPT: “</a:t>
            </a:r>
            <a:r>
              <a:rPr lang="en-US" sz="1300" b="0" i="1" u="none" strike="noStrike" baseline="0" dirty="0">
                <a:latin typeface="Century Gothic" panose="020B0502020202020204" pitchFamily="34" charset="0"/>
              </a:rPr>
              <a:t>There are some ground rules that are extremely helpful to discuss </a:t>
            </a:r>
            <a:r>
              <a:rPr lang="en-US" sz="1300" b="0" i="1" u="sng" strike="noStrike" baseline="0" dirty="0">
                <a:latin typeface="Century Gothic" panose="020B0502020202020204" pitchFamily="34" charset="0"/>
              </a:rPr>
              <a:t>BEFORE</a:t>
            </a:r>
            <a:r>
              <a:rPr lang="en-US" sz="1300" b="0" i="1" u="none" strike="noStrike" baseline="0" dirty="0">
                <a:latin typeface="Century Gothic" panose="020B0502020202020204" pitchFamily="34" charset="0"/>
              </a:rPr>
              <a:t> you begin your first study together.</a:t>
            </a:r>
          </a:p>
          <a:p>
            <a:pPr marL="0" marR="0">
              <a:spcBef>
                <a:spcPts val="0"/>
              </a:spcBef>
              <a:spcAft>
                <a:spcPts val="0"/>
              </a:spcAft>
            </a:pPr>
            <a:endParaRPr lang="en-US" sz="1300" b="0" i="1" u="none" strike="noStrike" baseline="0" dirty="0">
              <a:latin typeface="Century Gothic" panose="020B0502020202020204" pitchFamily="34" charset="0"/>
            </a:endParaRPr>
          </a:p>
          <a:p>
            <a:pPr marL="0" marR="0">
              <a:spcBef>
                <a:spcPts val="0"/>
              </a:spcBef>
              <a:spcAft>
                <a:spcPts val="0"/>
              </a:spcAft>
            </a:pPr>
            <a:r>
              <a:rPr lang="en-US" sz="1300" b="0" i="1" u="sng" dirty="0">
                <a:effectLst/>
                <a:latin typeface="Century Gothic" panose="020B0502020202020204" pitchFamily="34" charset="0"/>
                <a:ea typeface="Times" panose="02020603050405020304" pitchFamily="18" charset="0"/>
                <a:cs typeface="Times New Roman" panose="02020603050405020304" pitchFamily="18" charset="0"/>
              </a:rPr>
              <a:t>Ground Rules</a:t>
            </a:r>
          </a:p>
          <a:p>
            <a:pPr marL="640080" marR="0" lvl="1" indent="-182880">
              <a:spcBef>
                <a:spcPts val="0"/>
              </a:spcBef>
              <a:spcAft>
                <a:spcPts val="0"/>
              </a:spcAft>
              <a:buFont typeface="+mj-lt"/>
              <a:buAutoNum type="alphaLcPeriod"/>
            </a:pPr>
            <a:r>
              <a:rPr lang="en-US" sz="1300" b="0" i="1" dirty="0">
                <a:effectLst/>
                <a:latin typeface="Century Gothic" panose="020B0502020202020204" pitchFamily="34" charset="0"/>
                <a:ea typeface="Times" panose="02020603050405020304" pitchFamily="18" charset="0"/>
                <a:cs typeface="Times New Roman" panose="02020603050405020304" pitchFamily="18" charset="0"/>
              </a:rPr>
              <a:t>Share nothing about your marriage that will embarrass your spouse.  Your spouse is the best judge about what is appropriate.</a:t>
            </a:r>
          </a:p>
          <a:p>
            <a:pPr marL="640080" marR="0" lvl="1" indent="-182880">
              <a:spcBef>
                <a:spcPts val="0"/>
              </a:spcBef>
              <a:spcAft>
                <a:spcPts val="0"/>
              </a:spcAft>
              <a:buFont typeface="+mj-lt"/>
              <a:buAutoNum type="alphaLcPeriod"/>
            </a:pPr>
            <a:r>
              <a:rPr lang="en-US" sz="1300" b="0" i="1" dirty="0">
                <a:effectLst/>
                <a:latin typeface="Century Gothic" panose="020B0502020202020204" pitchFamily="34" charset="0"/>
                <a:ea typeface="Times" panose="02020603050405020304" pitchFamily="18" charset="0"/>
                <a:cs typeface="Times New Roman" panose="02020603050405020304" pitchFamily="18" charset="0"/>
              </a:rPr>
              <a:t>You may pass on any question you do not want to answer.  Nobody is forced to say anything.</a:t>
            </a:r>
          </a:p>
          <a:p>
            <a:pPr marL="640080" marR="0" lvl="1" indent="-182880">
              <a:spcBef>
                <a:spcPts val="0"/>
              </a:spcBef>
              <a:spcAft>
                <a:spcPts val="0"/>
              </a:spcAft>
              <a:buFont typeface="+mj-lt"/>
              <a:buAutoNum type="alphaLcPeriod"/>
            </a:pPr>
            <a:r>
              <a:rPr lang="en-US" sz="1300" b="0" i="1" dirty="0">
                <a:effectLst/>
                <a:latin typeface="Century Gothic" panose="020B0502020202020204" pitchFamily="34" charset="0"/>
                <a:ea typeface="Times" panose="02020603050405020304" pitchFamily="18" charset="0"/>
                <a:cs typeface="Times New Roman" panose="02020603050405020304" pitchFamily="18" charset="0"/>
              </a:rPr>
              <a:t>Each couple should complete the projects (questions for each couple to discuss and act on) between the sessions</a:t>
            </a:r>
          </a:p>
          <a:p>
            <a:pPr marL="640080" marR="0" lvl="1" indent="-182880">
              <a:spcBef>
                <a:spcPts val="0"/>
              </a:spcBef>
              <a:spcAft>
                <a:spcPts val="0"/>
              </a:spcAft>
              <a:buFont typeface="+mj-lt"/>
              <a:buAutoNum type="alphaLcPeriod"/>
            </a:pPr>
            <a:r>
              <a:rPr lang="en-US" sz="1300" b="0" i="1" dirty="0">
                <a:effectLst/>
                <a:latin typeface="Century Gothic" panose="020B0502020202020204" pitchFamily="34" charset="0"/>
                <a:ea typeface="Times" panose="02020603050405020304" pitchFamily="18" charset="0"/>
                <a:cs typeface="Times New Roman" panose="02020603050405020304" pitchFamily="18" charset="0"/>
              </a:rPr>
              <a:t>Keep what is shared in the small group private. </a:t>
            </a:r>
          </a:p>
          <a:p>
            <a:pPr marL="0" marR="0">
              <a:spcBef>
                <a:spcPts val="0"/>
              </a:spcBef>
              <a:spcAft>
                <a:spcPts val="0"/>
              </a:spcAft>
            </a:pPr>
            <a:endParaRPr lang="en-US" sz="1300" b="0" i="1" u="none" strike="noStrike" baseline="0" dirty="0">
              <a:latin typeface="Century Gothic" panose="020B0502020202020204" pitchFamily="34" charset="0"/>
            </a:endParaRPr>
          </a:p>
          <a:p>
            <a:pPr marL="0" marR="0">
              <a:spcBef>
                <a:spcPts val="0"/>
              </a:spcBef>
              <a:spcAft>
                <a:spcPts val="0"/>
              </a:spcAft>
            </a:pPr>
            <a:r>
              <a:rPr lang="en-US" sz="1300" b="0" i="1" u="none" strike="noStrike" baseline="0" dirty="0">
                <a:latin typeface="Century Gothic" panose="020B0502020202020204" pitchFamily="34" charset="0"/>
              </a:rPr>
              <a:t>************************</a:t>
            </a:r>
          </a:p>
          <a:p>
            <a:pPr marL="0" marR="0">
              <a:spcBef>
                <a:spcPts val="0"/>
              </a:spcBef>
              <a:spcAft>
                <a:spcPts val="0"/>
              </a:spcAft>
            </a:pPr>
            <a:r>
              <a:rPr lang="en-US" sz="1300" b="0" i="1" u="none" strike="noStrike" baseline="0" dirty="0">
                <a:latin typeface="Century Gothic" panose="020B0502020202020204" pitchFamily="34" charset="0"/>
              </a:rPr>
              <a:t>Also you need to take away any apprehension that group leaders will be expected to be counselors.</a:t>
            </a:r>
          </a:p>
          <a:p>
            <a:pPr marL="0" indent="0">
              <a:buNone/>
            </a:pPr>
            <a:endParaRPr lang="en-US" sz="1300" b="1" i="1" u="none" strike="noStrike" kern="1200" baseline="0" dirty="0">
              <a:latin typeface="Century Gothic" panose="020B0502020202020204" pitchFamily="34" charset="0"/>
            </a:endParaRPr>
          </a:p>
          <a:p>
            <a:pPr marL="0" indent="0">
              <a:buNone/>
            </a:pPr>
            <a:r>
              <a:rPr lang="en-US" sz="1300" b="1" i="1" u="none" strike="noStrike" kern="1200" baseline="0" dirty="0">
                <a:latin typeface="Century Gothic" panose="020B0502020202020204" pitchFamily="34" charset="0"/>
              </a:rPr>
              <a:t>Severe Marital Problems?</a:t>
            </a:r>
          </a:p>
          <a:p>
            <a:pPr marL="285750" indent="-285750">
              <a:buFont typeface="Arial" panose="020B0604020202020204" pitchFamily="34" charset="0"/>
              <a:buChar char="•"/>
            </a:pPr>
            <a:r>
              <a:rPr lang="en-US" sz="1300" b="0" i="1" u="none" strike="noStrike" kern="1200" baseline="0" dirty="0">
                <a:latin typeface="Century Gothic" panose="020B0502020202020204" pitchFamily="34" charset="0"/>
              </a:rPr>
              <a:t>Refer couples to godly counselors. Have a contact list prepared ahead of time.</a:t>
            </a:r>
          </a:p>
          <a:p>
            <a:pPr marL="285750" indent="-285750">
              <a:buFont typeface="Arial" panose="020B0604020202020204" pitchFamily="34" charset="0"/>
              <a:buChar char="•"/>
            </a:pPr>
            <a:r>
              <a:rPr lang="en-US" sz="1300" b="0" i="1" u="none" strike="noStrike" kern="1200" baseline="0" dirty="0">
                <a:latin typeface="Century Gothic" panose="020B0502020202020204" pitchFamily="34" charset="0"/>
              </a:rPr>
              <a:t>Recommend FamilyLife events coming up.</a:t>
            </a:r>
          </a:p>
          <a:p>
            <a:pPr marL="285750" indent="-285750">
              <a:buFont typeface="Arial" panose="020B0604020202020204" pitchFamily="34" charset="0"/>
              <a:buChar char="•"/>
            </a:pPr>
            <a:r>
              <a:rPr lang="en-US" sz="1300" b="0" i="1" u="none" strike="noStrike" kern="1200" baseline="0" dirty="0">
                <a:latin typeface="Century Gothic" panose="020B0502020202020204" pitchFamily="34" charset="0"/>
              </a:rPr>
              <a:t>Encourage them to continue in the group.  Help them to recognize that they could address some of their issues with good communication and interaction with others.</a:t>
            </a:r>
          </a:p>
          <a:p>
            <a:pPr marL="0" marR="0">
              <a:spcBef>
                <a:spcPts val="0"/>
              </a:spcBef>
              <a:spcAft>
                <a:spcPts val="0"/>
              </a:spcAft>
            </a:pPr>
            <a:endParaRPr lang="en-US" sz="1300" b="0" i="1" u="none" strike="noStrike" baseline="0" dirty="0">
              <a:latin typeface="Century Gothic" panose="020B0502020202020204" pitchFamily="34" charset="0"/>
            </a:endParaRPr>
          </a:p>
          <a:p>
            <a:pPr marL="0" marR="0">
              <a:spcBef>
                <a:spcPts val="0"/>
              </a:spcBef>
              <a:spcAft>
                <a:spcPts val="0"/>
              </a:spcAft>
            </a:pPr>
            <a:r>
              <a:rPr lang="en-US" sz="1300" b="0" i="1" u="none" strike="noStrike" baseline="0" dirty="0">
                <a:latin typeface="Century Gothic" panose="020B0502020202020204" pitchFamily="34" charset="0"/>
              </a:rPr>
              <a:t>If a major problem occurs in the group, such as a couple getting into a public argument, the leader will need to take charge and review the ground rules.</a:t>
            </a:r>
            <a:r>
              <a:rPr lang="en-US" sz="1300" b="0" i="1" dirty="0">
                <a:effectLst/>
                <a:latin typeface="Century Gothic" panose="020B0502020202020204" pitchFamily="34" charset="0"/>
                <a:ea typeface="Times" panose="02020603050405020304" pitchFamily="18" charset="0"/>
                <a:cs typeface="Times New Roman" panose="02020603050405020304" pitchFamily="18" charset="0"/>
              </a:rPr>
              <a:t>“</a:t>
            </a:r>
            <a:endParaRPr lang="en-US" sz="1300" b="0" i="1" dirty="0">
              <a:latin typeface="Century Gothic" panose="020B0502020202020204" pitchFamily="34" charset="0"/>
              <a:ea typeface="Times"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367C8E6-DBFE-46EE-96FD-3BBA10ACE351}" type="slidenum">
              <a:rPr lang="en-US" smtClean="0"/>
              <a:t>23</a:t>
            </a:fld>
            <a:endParaRPr lang="en-US"/>
          </a:p>
        </p:txBody>
      </p:sp>
    </p:spTree>
    <p:extLst>
      <p:ext uri="{BB962C8B-B14F-4D97-AF65-F5344CB8AC3E}">
        <p14:creationId xmlns:p14="http://schemas.microsoft.com/office/powerpoint/2010/main" val="38443476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300" b="1" i="0" u="none" strike="noStrike" baseline="0" dirty="0">
                <a:solidFill>
                  <a:schemeClr val="tx1"/>
                </a:solidFill>
                <a:latin typeface="Century Gothic" panose="020B0502020202020204" pitchFamily="34" charset="0"/>
              </a:rPr>
              <a:t>PRESENTER NOTES: </a:t>
            </a:r>
            <a:r>
              <a:rPr lang="en-US" sz="1300" b="1" i="0" u="sng" strike="noStrike" baseline="0" dirty="0">
                <a:solidFill>
                  <a:schemeClr val="tx1"/>
                </a:solidFill>
                <a:latin typeface="Century Gothic" panose="020B0502020202020204" pitchFamily="34" charset="0"/>
              </a:rPr>
              <a:t>Please emphasize both of these slides for inexperienced leaders.</a:t>
            </a:r>
            <a:endParaRPr lang="en-US" sz="1300" b="1" i="0" u="none" strike="noStrike" baseline="0" dirty="0">
              <a:solidFill>
                <a:schemeClr val="tx1"/>
              </a:solidFill>
              <a:latin typeface="Century Gothic" panose="020B0502020202020204" pitchFamily="34" charset="0"/>
            </a:endParaRPr>
          </a:p>
          <a:p>
            <a:pPr marL="0" marR="0">
              <a:spcBef>
                <a:spcPts val="0"/>
              </a:spcBef>
              <a:spcAft>
                <a:spcPts val="0"/>
              </a:spcAft>
            </a:pPr>
            <a:endParaRPr lang="en-US" sz="1300" b="1" i="0" u="none" strike="noStrike" baseline="0" dirty="0">
              <a:solidFill>
                <a:schemeClr val="tx1"/>
              </a:solidFill>
              <a:latin typeface="Century Gothic" panose="020B0502020202020204" pitchFamily="34" charset="0"/>
            </a:endParaRPr>
          </a:p>
          <a:p>
            <a:pPr marL="0" marR="0">
              <a:spcBef>
                <a:spcPts val="0"/>
              </a:spcBef>
              <a:spcAft>
                <a:spcPts val="0"/>
              </a:spcAft>
            </a:pPr>
            <a:r>
              <a:rPr lang="en-US" sz="1300" b="1" i="0" u="sng" strike="noStrike" baseline="0" dirty="0">
                <a:solidFill>
                  <a:schemeClr val="tx1"/>
                </a:solidFill>
                <a:latin typeface="Century Gothic" panose="020B0502020202020204" pitchFamily="34" charset="0"/>
              </a:rPr>
              <a:t>SCRIPT</a:t>
            </a:r>
            <a:r>
              <a:rPr lang="en-US" sz="1300" b="1" i="0" u="none" strike="noStrike" baseline="0" dirty="0">
                <a:solidFill>
                  <a:schemeClr val="tx1"/>
                </a:solidFill>
                <a:latin typeface="Century Gothic" panose="020B0502020202020204" pitchFamily="34" charset="0"/>
              </a:rPr>
              <a:t>: </a:t>
            </a:r>
          </a:p>
          <a:p>
            <a:pPr marL="0" marR="0">
              <a:spcBef>
                <a:spcPts val="0"/>
              </a:spcBef>
              <a:spcAft>
                <a:spcPts val="0"/>
              </a:spcAft>
            </a:pPr>
            <a:r>
              <a:rPr lang="en-US" sz="1300" b="0" i="0" u="none" strike="noStrike" baseline="0" dirty="0">
                <a:solidFill>
                  <a:schemeClr val="tx1"/>
                </a:solidFill>
                <a:latin typeface="Century Gothic" panose="020B0502020202020204" pitchFamily="34" charset="0"/>
              </a:rPr>
              <a:t>“</a:t>
            </a:r>
            <a:r>
              <a:rPr lang="en-US" sz="1300" b="0" i="1" u="none" strike="noStrike" baseline="0" dirty="0">
                <a:solidFill>
                  <a:schemeClr val="tx1"/>
                </a:solidFill>
                <a:latin typeface="Century Gothic" panose="020B0502020202020204" pitchFamily="34" charset="0"/>
              </a:rPr>
              <a:t>The best small group interaction happens Not in a Lecture Format nor a Q&amp;A format.  But, rather in a </a:t>
            </a:r>
            <a:r>
              <a:rPr lang="en-US" sz="1300" b="0" i="1" u="sng" strike="noStrike" baseline="0" dirty="0">
                <a:solidFill>
                  <a:schemeClr val="tx1"/>
                </a:solidFill>
                <a:latin typeface="Century Gothic" panose="020B0502020202020204" pitchFamily="34" charset="0"/>
              </a:rPr>
              <a:t>Group Discussion Format.</a:t>
            </a:r>
          </a:p>
          <a:p>
            <a:pPr marL="0" marR="0">
              <a:spcBef>
                <a:spcPts val="0"/>
              </a:spcBef>
              <a:spcAft>
                <a:spcPts val="0"/>
              </a:spcAft>
            </a:pPr>
            <a:endParaRPr lang="en-US" sz="1300" b="0" i="1" u="none" strike="noStrike" baseline="0" dirty="0">
              <a:solidFill>
                <a:schemeClr val="tx1"/>
              </a:solidFill>
              <a:latin typeface="Century Gothic" panose="020B0502020202020204" pitchFamily="34" charset="0"/>
            </a:endParaRPr>
          </a:p>
          <a:p>
            <a:pPr marL="0" marR="0">
              <a:spcBef>
                <a:spcPts val="0"/>
              </a:spcBef>
              <a:spcAft>
                <a:spcPts val="0"/>
              </a:spcAft>
            </a:pPr>
            <a:r>
              <a:rPr lang="en-US" sz="1300" b="0" i="1" u="none" strike="noStrike" baseline="0" dirty="0">
                <a:solidFill>
                  <a:schemeClr val="tx1"/>
                </a:solidFill>
                <a:latin typeface="Century Gothic" panose="020B0502020202020204" pitchFamily="34" charset="0"/>
              </a:rPr>
              <a:t>That way the leader reads the questions to get the discussion going. The group members respond to everyone.  The leader simply </a:t>
            </a:r>
            <a:r>
              <a:rPr lang="en-US" sz="1300" b="0" i="1" u="sng" strike="noStrike" baseline="0" dirty="0">
                <a:solidFill>
                  <a:schemeClr val="tx1"/>
                </a:solidFill>
                <a:latin typeface="Century Gothic" panose="020B0502020202020204" pitchFamily="34" charset="0"/>
              </a:rPr>
              <a:t>facilitates</a:t>
            </a:r>
            <a:r>
              <a:rPr lang="en-US" sz="1300" b="0" i="1" u="none" strike="noStrike" baseline="0" dirty="0">
                <a:solidFill>
                  <a:schemeClr val="tx1"/>
                </a:solidFill>
                <a:latin typeface="Century Gothic" panose="020B0502020202020204" pitchFamily="34" charset="0"/>
              </a:rPr>
              <a:t> the discussion.</a:t>
            </a:r>
          </a:p>
          <a:p>
            <a:pPr marL="0" marR="0">
              <a:spcBef>
                <a:spcPts val="0"/>
              </a:spcBef>
              <a:spcAft>
                <a:spcPts val="0"/>
              </a:spcAft>
            </a:pPr>
            <a:endParaRPr lang="en-US" sz="1300" b="0" i="1" u="none" strike="noStrike" baseline="0" dirty="0">
              <a:solidFill>
                <a:schemeClr val="tx1"/>
              </a:solidFill>
              <a:latin typeface="Century Gothic" panose="020B0502020202020204" pitchFamily="34" charset="0"/>
            </a:endParaRPr>
          </a:p>
          <a:p>
            <a:pPr marL="0" marR="0">
              <a:spcBef>
                <a:spcPts val="0"/>
              </a:spcBef>
              <a:spcAft>
                <a:spcPts val="0"/>
              </a:spcAft>
            </a:pPr>
            <a:r>
              <a:rPr lang="en-US" sz="1300" b="0" i="1" u="none" strike="noStrike" baseline="0" dirty="0">
                <a:solidFill>
                  <a:schemeClr val="tx1"/>
                </a:solidFill>
                <a:latin typeface="Century Gothic" panose="020B0502020202020204" pitchFamily="34" charset="0"/>
                <a:ea typeface="Times" panose="02020603050405020304" pitchFamily="18" charset="0"/>
                <a:cs typeface="Times New Roman" panose="02020603050405020304" pitchFamily="18" charset="0"/>
              </a:rPr>
              <a:t>Remind yourselves of this principle periodically during of your time together with the group!”</a:t>
            </a:r>
            <a:endParaRPr lang="en-US" sz="1300" b="0" i="1" u="sng" dirty="0">
              <a:solidFill>
                <a:schemeClr val="tx1"/>
              </a:solidFill>
              <a:latin typeface="Century Gothic" panose="020B0502020202020204" pitchFamily="34" charset="0"/>
              <a:ea typeface="Times"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367C8E6-DBFE-46EE-96FD-3BBA10ACE351}" type="slidenum">
              <a:rPr lang="en-US" smtClean="0"/>
              <a:t>24</a:t>
            </a:fld>
            <a:endParaRPr lang="en-US"/>
          </a:p>
        </p:txBody>
      </p:sp>
    </p:spTree>
    <p:extLst>
      <p:ext uri="{BB962C8B-B14F-4D97-AF65-F5344CB8AC3E}">
        <p14:creationId xmlns:p14="http://schemas.microsoft.com/office/powerpoint/2010/main" val="36049255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i="0" u="none" strike="noStrike" baseline="0" dirty="0">
                <a:latin typeface="Century Gothic" panose="020B0502020202020204" pitchFamily="34" charset="0"/>
              </a:rPr>
              <a:t>PRESENTER NOTES: Point out that showing hospitality is a very biblical and godly quality. </a:t>
            </a:r>
          </a:p>
          <a:p>
            <a:endParaRPr lang="en-US" sz="1300" b="0" i="0" u="none" strike="noStrike" baseline="0" dirty="0">
              <a:latin typeface="Century Gothic" panose="020B0502020202020204" pitchFamily="34" charset="0"/>
            </a:endParaRPr>
          </a:p>
          <a:p>
            <a:r>
              <a:rPr lang="en-US" sz="1300" b="1" i="0" u="sng" strike="noStrike" baseline="0" dirty="0">
                <a:latin typeface="Century Gothic" panose="020B0502020202020204" pitchFamily="34" charset="0"/>
              </a:rPr>
              <a:t>SCRIPT</a:t>
            </a:r>
            <a:r>
              <a:rPr lang="en-US" sz="1300" b="0" i="0" u="none" strike="noStrike" baseline="0" dirty="0">
                <a:latin typeface="Century Gothic" panose="020B0502020202020204" pitchFamily="34" charset="0"/>
              </a:rPr>
              <a:t>: </a:t>
            </a:r>
            <a:endParaRPr lang="en-US" sz="1300" b="0" i="1" u="none" strike="noStrike" baseline="0" dirty="0">
              <a:latin typeface="Century Gothic" panose="020B0502020202020204" pitchFamily="34" charset="0"/>
            </a:endParaRPr>
          </a:p>
          <a:p>
            <a:r>
              <a:rPr lang="en-US" sz="1300" b="0" i="1" u="none" strike="noStrike" baseline="0" dirty="0">
                <a:latin typeface="Century Gothic" panose="020B0502020202020204" pitchFamily="34" charset="0"/>
              </a:rPr>
              <a:t>“</a:t>
            </a:r>
            <a:r>
              <a:rPr lang="en-US" sz="1300" b="0" i="1" dirty="0">
                <a:latin typeface="Century Gothic" panose="020B0502020202020204" pitchFamily="34" charset="0"/>
              </a:rPr>
              <a:t>Create an Inviting Atmosphere</a:t>
            </a:r>
            <a:endParaRPr lang="en-US" sz="1300" b="0" i="1" u="none" strike="noStrike" baseline="0" dirty="0">
              <a:latin typeface="Century Gothic" panose="020B0502020202020204" pitchFamily="34" charset="0"/>
            </a:endParaRPr>
          </a:p>
          <a:p>
            <a:endParaRPr lang="en-US" sz="1300" b="0" i="1" u="none" strike="noStrike" baseline="0" dirty="0">
              <a:latin typeface="Century Gothic" panose="020B0502020202020204" pitchFamily="34" charset="0"/>
            </a:endParaRPr>
          </a:p>
          <a:p>
            <a:pPr marL="285750" indent="-285750">
              <a:buFont typeface="Arial" panose="020B0604020202020204" pitchFamily="34" charset="0"/>
              <a:buChar char="•"/>
            </a:pPr>
            <a:r>
              <a:rPr lang="en-US" sz="1300" b="0" i="1" dirty="0">
                <a:latin typeface="Century Gothic" panose="020B0502020202020204" pitchFamily="34" charset="0"/>
              </a:rPr>
              <a:t>Provide </a:t>
            </a:r>
            <a:r>
              <a:rPr lang="en-US" sz="1300" i="1" dirty="0">
                <a:latin typeface="Century Gothic" panose="020B0502020202020204" pitchFamily="34" charset="0"/>
              </a:rPr>
              <a:t>a </a:t>
            </a:r>
            <a:r>
              <a:rPr lang="en-US" sz="1300" i="1" kern="1200" dirty="0">
                <a:latin typeface="Century Gothic" panose="020B0502020202020204" pitchFamily="34" charset="0"/>
                <a:ea typeface="+mn-ea"/>
                <a:cs typeface="+mn-cs"/>
              </a:rPr>
              <a:t>comfortable</a:t>
            </a:r>
            <a:r>
              <a:rPr lang="en-US" sz="1300" i="1" dirty="0">
                <a:latin typeface="Century Gothic" panose="020B0502020202020204" pitchFamily="34" charset="0"/>
              </a:rPr>
              <a:t>, relaxed setting.</a:t>
            </a:r>
          </a:p>
          <a:p>
            <a:pPr marL="285750" indent="-285750">
              <a:buFont typeface="Arial" panose="020B0604020202020204" pitchFamily="34" charset="0"/>
              <a:buChar char="•"/>
            </a:pPr>
            <a:r>
              <a:rPr lang="en-US" sz="1300" i="1" dirty="0">
                <a:latin typeface="Century Gothic" panose="020B0502020202020204" pitchFamily="34" charset="0"/>
              </a:rPr>
              <a:t>Arrange the group so that everyone can have eye contact.</a:t>
            </a:r>
          </a:p>
          <a:p>
            <a:pPr marL="285750" indent="-285750">
              <a:buFont typeface="Arial" panose="020B0604020202020204" pitchFamily="34" charset="0"/>
              <a:buChar char="•"/>
            </a:pPr>
            <a:r>
              <a:rPr lang="en-US" sz="1300" i="1" dirty="0">
                <a:latin typeface="Century Gothic" panose="020B0502020202020204" pitchFamily="34" charset="0"/>
              </a:rPr>
              <a:t>Greet each couple and introduce them to other group members.</a:t>
            </a:r>
          </a:p>
          <a:p>
            <a:pPr marL="285750" indent="-285750">
              <a:buFont typeface="Arial" panose="020B0604020202020204" pitchFamily="34" charset="0"/>
              <a:buChar char="•"/>
            </a:pPr>
            <a:r>
              <a:rPr lang="en-US" sz="1300" i="1" dirty="0">
                <a:latin typeface="Century Gothic" panose="020B0502020202020204" pitchFamily="34" charset="0"/>
              </a:rPr>
              <a:t>Show respect for everyone by beginning and ending on time.</a:t>
            </a:r>
          </a:p>
          <a:p>
            <a:pPr marL="285750" indent="-285750">
              <a:buFont typeface="Arial" panose="020B0604020202020204" pitchFamily="34" charset="0"/>
              <a:buChar char="•"/>
            </a:pPr>
            <a:r>
              <a:rPr lang="en-US" sz="1300" i="1" dirty="0">
                <a:latin typeface="Century Gothic" panose="020B0502020202020204" pitchFamily="34" charset="0"/>
              </a:rPr>
              <a:t>Encourage couples to complete their project. Praise those who do but don’t rebuke those who do not.</a:t>
            </a:r>
          </a:p>
          <a:p>
            <a:pPr marL="285750" indent="-285750">
              <a:buFont typeface="Arial" panose="020B0604020202020204" pitchFamily="34" charset="0"/>
              <a:buChar char="•"/>
            </a:pPr>
            <a:endParaRPr lang="en-US" sz="1300" i="1" dirty="0">
              <a:latin typeface="Century Gothic" panose="020B0502020202020204" pitchFamily="34" charset="0"/>
            </a:endParaRPr>
          </a:p>
          <a:p>
            <a:pPr marL="0" indent="0">
              <a:buFont typeface="Arial" panose="020B0604020202020204" pitchFamily="34" charset="0"/>
              <a:buNone/>
            </a:pPr>
            <a:r>
              <a:rPr lang="en-US" sz="1300" i="1" u="sng" dirty="0">
                <a:latin typeface="Century Gothic" panose="020B0502020202020204" pitchFamily="34" charset="0"/>
              </a:rPr>
              <a:t>Optional</a:t>
            </a:r>
            <a:r>
              <a:rPr lang="en-US" sz="1300" i="1" dirty="0">
                <a:latin typeface="Century Gothic" panose="020B0502020202020204" pitchFamily="34" charset="0"/>
              </a:rPr>
              <a:t>: Serve SIMPLE snacks and beverages.  It allows the group members to think “We could do this.” Usually serving snacks is better at the end. Otherwise, it will use up the discussion time.  If you choose to begin with snacks, BE CERTAIN you have an agreed upon START to the group’s discussion time.”</a:t>
            </a:r>
          </a:p>
        </p:txBody>
      </p:sp>
      <p:sp>
        <p:nvSpPr>
          <p:cNvPr id="4" name="Slide Number Placeholder 3"/>
          <p:cNvSpPr>
            <a:spLocks noGrp="1"/>
          </p:cNvSpPr>
          <p:nvPr>
            <p:ph type="sldNum" sz="quarter" idx="5"/>
          </p:nvPr>
        </p:nvSpPr>
        <p:spPr/>
        <p:txBody>
          <a:bodyPr/>
          <a:lstStyle/>
          <a:p>
            <a:fld id="{1367C8E6-DBFE-46EE-96FD-3BBA10ACE351}" type="slidenum">
              <a:rPr lang="en-US" smtClean="0"/>
              <a:t>25</a:t>
            </a:fld>
            <a:endParaRPr lang="en-US"/>
          </a:p>
        </p:txBody>
      </p:sp>
    </p:spTree>
    <p:extLst>
      <p:ext uri="{BB962C8B-B14F-4D97-AF65-F5344CB8AC3E}">
        <p14:creationId xmlns:p14="http://schemas.microsoft.com/office/powerpoint/2010/main" val="26907049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i="0" u="none" strike="noStrike" baseline="0" dirty="0">
                <a:latin typeface="Century Gothic" panose="020B0502020202020204" pitchFamily="34" charset="0"/>
              </a:rPr>
              <a:t>PRESENTER </a:t>
            </a:r>
            <a:r>
              <a:rPr lang="en-US" sz="1300" b="1" i="0" u="none" strike="noStrike" kern="1200" baseline="0" dirty="0">
                <a:latin typeface="Century Gothic" panose="020B0502020202020204" pitchFamily="34" charset="0"/>
                <a:ea typeface="+mn-ea"/>
                <a:cs typeface="+mn-cs"/>
              </a:rPr>
              <a:t>NOTES: Assure new leaders that there will be a return to normalcy. </a:t>
            </a:r>
          </a:p>
          <a:p>
            <a:endParaRPr lang="en-US" sz="1300" b="0" i="0" u="none" strike="noStrike" baseline="0" dirty="0">
              <a:latin typeface="Century Gothic" panose="020B0502020202020204" pitchFamily="34" charset="0"/>
            </a:endParaRPr>
          </a:p>
          <a:p>
            <a:r>
              <a:rPr lang="en-US" sz="1300" b="0" i="0" u="none" strike="noStrike" baseline="0" dirty="0">
                <a:latin typeface="Century Gothic" panose="020B0502020202020204" pitchFamily="34" charset="0"/>
              </a:rPr>
              <a:t>SCRIPT: </a:t>
            </a:r>
          </a:p>
          <a:p>
            <a:r>
              <a:rPr lang="en-US" sz="1300" b="0" i="1" u="none" strike="noStrike" baseline="0" dirty="0">
                <a:latin typeface="Century Gothic" panose="020B0502020202020204" pitchFamily="34" charset="0"/>
              </a:rPr>
              <a:t>“You CAN lead a small group study, even during this uncertain time of lockdown.  Rest assured there WILL be a return to normalcy”.  Until then, try leading the group with any one of the free virtual environments available like Google Meet, ZOOM or even Skype or FaceTime could work.</a:t>
            </a:r>
          </a:p>
          <a:p>
            <a:endParaRPr lang="en-US" sz="1300" b="0" i="1" u="none" strike="noStrike" baseline="0" dirty="0">
              <a:latin typeface="Century Gothic" panose="020B0502020202020204" pitchFamily="34" charset="0"/>
            </a:endParaRPr>
          </a:p>
          <a:p>
            <a:r>
              <a:rPr lang="en-US" sz="1300" b="0" i="1" u="none" strike="noStrike" baseline="0" dirty="0">
                <a:latin typeface="Century Gothic" panose="020B0502020202020204" pitchFamily="34" charset="0"/>
              </a:rPr>
              <a:t>“Be sure to </a:t>
            </a:r>
            <a:r>
              <a:rPr lang="en-US" sz="1300" b="1" i="1" u="sng" strike="noStrike" baseline="0" dirty="0">
                <a:latin typeface="Century Gothic" panose="020B0502020202020204" pitchFamily="34" charset="0"/>
              </a:rPr>
              <a:t>share the basics on </a:t>
            </a:r>
            <a:r>
              <a:rPr lang="en-US" sz="1300" b="1" i="1" u="sng" dirty="0">
                <a:latin typeface="Century Gothic" panose="020B0502020202020204" pitchFamily="34" charset="0"/>
              </a:rPr>
              <a:t>virtual etiquette with everyone should you choose to host a small group remotely</a:t>
            </a:r>
            <a:r>
              <a:rPr lang="en-US" sz="1300" i="1" dirty="0">
                <a:latin typeface="Century Gothic" panose="020B0502020202020204" pitchFamily="34" charset="0"/>
              </a:rPr>
              <a:t>. Not everyone is familiar with this style of interaction. This includes:</a:t>
            </a:r>
          </a:p>
          <a:p>
            <a:endParaRPr lang="en-US" sz="1300" i="1" dirty="0">
              <a:latin typeface="Century Gothic" panose="020B0502020202020204" pitchFamily="34" charset="0"/>
            </a:endParaRPr>
          </a:p>
          <a:p>
            <a:pPr marL="33655">
              <a:spcAft>
                <a:spcPts val="600"/>
              </a:spcAft>
              <a:buFont typeface="Arial" panose="020B0604020202020204" pitchFamily="34" charset="0"/>
              <a:buChar char="•"/>
            </a:pPr>
            <a:r>
              <a:rPr lang="en-US" sz="1300" i="1" dirty="0">
                <a:latin typeface="Century Gothic" panose="020B0502020202020204" pitchFamily="34" charset="0"/>
              </a:rPr>
              <a:t> Mute all mics off unless speaking.  (This can be done as people log on.)</a:t>
            </a:r>
          </a:p>
          <a:p>
            <a:pPr marL="33655">
              <a:spcAft>
                <a:spcPts val="600"/>
              </a:spcAft>
              <a:buFont typeface="Arial" panose="020B0604020202020204" pitchFamily="34" charset="0"/>
              <a:buChar char="•"/>
            </a:pPr>
            <a:r>
              <a:rPr lang="en-US" sz="1300" i="1" dirty="0">
                <a:latin typeface="Century Gothic" panose="020B0502020202020204" pitchFamily="34" charset="0"/>
              </a:rPr>
              <a:t> Group members can raise their hands to indicate a desire to share (either visually or using the software)</a:t>
            </a:r>
          </a:p>
          <a:p>
            <a:pPr marL="33655">
              <a:spcAft>
                <a:spcPts val="600"/>
              </a:spcAft>
              <a:buFont typeface="Arial" panose="020B0604020202020204" pitchFamily="34" charset="0"/>
              <a:buChar char="•"/>
            </a:pPr>
            <a:r>
              <a:rPr lang="en-US" sz="1300" i="1" dirty="0">
                <a:latin typeface="Century Gothic" panose="020B0502020202020204" pitchFamily="34" charset="0"/>
              </a:rPr>
              <a:t> Clapping in a circular motion to show agreement (a “round of applause”) since the mics are muted. (There are also some icons in most virtual group software as well that can be clicked on to briefly show a “clap” on the participant’s screen.</a:t>
            </a:r>
          </a:p>
          <a:p>
            <a:pPr marL="33655">
              <a:spcAft>
                <a:spcPts val="600"/>
              </a:spcAft>
              <a:buFont typeface="Arial" panose="020B0604020202020204" pitchFamily="34" charset="0"/>
              <a:buChar char="•"/>
            </a:pPr>
            <a:r>
              <a:rPr lang="en-US" sz="1300" i="1" dirty="0">
                <a:latin typeface="Century Gothic" panose="020B0502020202020204" pitchFamily="34" charset="0"/>
              </a:rPr>
              <a:t> Using thumbs up/down to respond to Y/N questions presented to the group</a:t>
            </a:r>
          </a:p>
          <a:p>
            <a:pPr marL="33655">
              <a:spcAft>
                <a:spcPts val="600"/>
              </a:spcAft>
              <a:buFont typeface="Arial" panose="020B0604020202020204" pitchFamily="34" charset="0"/>
              <a:buChar char="•"/>
            </a:pPr>
            <a:r>
              <a:rPr lang="en-US" sz="1300" i="1" dirty="0">
                <a:latin typeface="Century Gothic" panose="020B0502020202020204" pitchFamily="34" charset="0"/>
              </a:rPr>
              <a:t> Using the chat feature if desired</a:t>
            </a:r>
          </a:p>
          <a:p>
            <a:pPr marL="33655">
              <a:spcAft>
                <a:spcPts val="600"/>
              </a:spcAft>
              <a:buFont typeface="Arial" panose="020B0604020202020204" pitchFamily="34" charset="0"/>
              <a:buChar char="•"/>
            </a:pPr>
            <a:r>
              <a:rPr lang="en-US" sz="1300" i="1" dirty="0">
                <a:latin typeface="Century Gothic" panose="020B0502020202020204" pitchFamily="34" charset="0"/>
              </a:rPr>
              <a:t> Following other directions specific to the study”</a:t>
            </a:r>
          </a:p>
        </p:txBody>
      </p:sp>
      <p:sp>
        <p:nvSpPr>
          <p:cNvPr id="4" name="Slide Number Placeholder 3"/>
          <p:cNvSpPr>
            <a:spLocks noGrp="1"/>
          </p:cNvSpPr>
          <p:nvPr>
            <p:ph type="sldNum" sz="quarter" idx="5"/>
          </p:nvPr>
        </p:nvSpPr>
        <p:spPr/>
        <p:txBody>
          <a:bodyPr/>
          <a:lstStyle/>
          <a:p>
            <a:fld id="{1367C8E6-DBFE-46EE-96FD-3BBA10ACE351}" type="slidenum">
              <a:rPr lang="en-US" smtClean="0"/>
              <a:t>26</a:t>
            </a:fld>
            <a:endParaRPr lang="en-US"/>
          </a:p>
        </p:txBody>
      </p:sp>
    </p:spTree>
    <p:extLst>
      <p:ext uri="{BB962C8B-B14F-4D97-AF65-F5344CB8AC3E}">
        <p14:creationId xmlns:p14="http://schemas.microsoft.com/office/powerpoint/2010/main" val="5891635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SCRIPT</a:t>
            </a:r>
            <a:r>
              <a:rPr lang="en-US" dirty="0"/>
              <a:t>:  “</a:t>
            </a:r>
            <a:r>
              <a:rPr lang="en-US" i="1" dirty="0"/>
              <a:t>We covered a lot of the basics to help you </a:t>
            </a:r>
            <a:r>
              <a:rPr lang="en-US" i="1"/>
              <a:t>fell comfortable hosting </a:t>
            </a:r>
            <a:r>
              <a:rPr lang="en-US" i="1" dirty="0"/>
              <a:t>and facilitating a small group.  We’re going to take some time to see if you have any questions.”</a:t>
            </a:r>
          </a:p>
          <a:p>
            <a:endParaRPr lang="en-US" dirty="0"/>
          </a:p>
        </p:txBody>
      </p:sp>
      <p:sp>
        <p:nvSpPr>
          <p:cNvPr id="4" name="Slide Number Placeholder 3"/>
          <p:cNvSpPr>
            <a:spLocks noGrp="1"/>
          </p:cNvSpPr>
          <p:nvPr>
            <p:ph type="sldNum" sz="quarter" idx="5"/>
          </p:nvPr>
        </p:nvSpPr>
        <p:spPr/>
        <p:txBody>
          <a:bodyPr/>
          <a:lstStyle/>
          <a:p>
            <a:fld id="{1367C8E6-DBFE-46EE-96FD-3BBA10ACE351}" type="slidenum">
              <a:rPr lang="en-US" smtClean="0"/>
              <a:t>27</a:t>
            </a:fld>
            <a:endParaRPr lang="en-US"/>
          </a:p>
        </p:txBody>
      </p:sp>
    </p:spTree>
    <p:extLst>
      <p:ext uri="{BB962C8B-B14F-4D97-AF65-F5344CB8AC3E}">
        <p14:creationId xmlns:p14="http://schemas.microsoft.com/office/powerpoint/2010/main" val="37703317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i="0" u="sng" kern="1200" dirty="0">
                <a:solidFill>
                  <a:schemeClr val="tx1"/>
                </a:solidFill>
                <a:effectLst/>
                <a:latin typeface="Century Gothic" panose="020B0502020202020204" pitchFamily="34" charset="0"/>
                <a:ea typeface="+mn-ea"/>
                <a:cs typeface="+mn-cs"/>
              </a:rPr>
              <a:t>PRESENTER NOTES</a:t>
            </a:r>
            <a:r>
              <a:rPr lang="en-US" sz="1300" b="1" i="0" kern="1200" dirty="0">
                <a:solidFill>
                  <a:schemeClr val="tx1"/>
                </a:solidFill>
                <a:effectLst/>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1" i="0" kern="1200" dirty="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i="0" kern="1200" dirty="0">
                <a:solidFill>
                  <a:schemeClr val="tx1"/>
                </a:solidFill>
                <a:effectLst/>
                <a:latin typeface="Century Gothic" panose="020B0502020202020204" pitchFamily="34" charset="0"/>
                <a:ea typeface="+mn-ea"/>
                <a:cs typeface="+mn-cs"/>
              </a:rPr>
              <a:t>TIP #1: Manually advancing animations with a click are</a:t>
            </a:r>
            <a:r>
              <a:rPr lang="en-US" sz="1300" b="1" i="1" kern="1200" dirty="0">
                <a:solidFill>
                  <a:schemeClr val="tx1"/>
                </a:solidFill>
                <a:effectLst/>
                <a:latin typeface="Century Gothic" panose="020B0502020202020204" pitchFamily="34" charset="0"/>
                <a:ea typeface="+mn-ea"/>
                <a:cs typeface="+mn-cs"/>
              </a:rPr>
              <a:t> a cosmetic </a:t>
            </a:r>
            <a:r>
              <a:rPr lang="en-US" sz="1300" b="1" i="0" kern="1200" dirty="0">
                <a:solidFill>
                  <a:schemeClr val="tx1"/>
                </a:solidFill>
                <a:effectLst/>
                <a:latin typeface="Century Gothic" panose="020B0502020202020204" pitchFamily="34" charset="0"/>
                <a:ea typeface="+mn-ea"/>
                <a:cs typeface="+mn-cs"/>
              </a:rPr>
              <a:t>enhancement allowing the presenter to focus on a point before moving to the next point. They are entirely up to the PRESENTER’s </a:t>
            </a:r>
            <a:r>
              <a:rPr lang="en-US" sz="1300" b="1" i="1" kern="1200" dirty="0">
                <a:solidFill>
                  <a:schemeClr val="tx1"/>
                </a:solidFill>
                <a:effectLst/>
                <a:latin typeface="Century Gothic" panose="020B0502020202020204" pitchFamily="34" charset="0"/>
                <a:ea typeface="+mn-ea"/>
                <a:cs typeface="+mn-cs"/>
              </a:rPr>
              <a:t>personal preference</a:t>
            </a:r>
            <a:r>
              <a:rPr lang="en-US" sz="1300" b="1" i="0" kern="1200" dirty="0">
                <a:solidFill>
                  <a:schemeClr val="tx1"/>
                </a:solidFill>
                <a:effectLst/>
                <a:latin typeface="Century Gothic" panose="020B0502020202020204" pitchFamily="34" charset="0"/>
                <a:ea typeface="+mn-ea"/>
                <a:cs typeface="+mn-cs"/>
              </a:rPr>
              <a:t> and are not necessary.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i="0" kern="1200" dirty="0">
                <a:solidFill>
                  <a:schemeClr val="tx1"/>
                </a:solidFill>
                <a:effectLst/>
                <a:latin typeface="Century Gothic" panose="020B0502020202020204" pitchFamily="34" charset="0"/>
                <a:ea typeface="+mn-ea"/>
                <a:cs typeface="+mn-cs"/>
              </a:rPr>
              <a:t>In fact, if there is </a:t>
            </a:r>
            <a:r>
              <a:rPr lang="en-US" sz="1300" b="1" i="0" u="sng" kern="1200" dirty="0">
                <a:solidFill>
                  <a:schemeClr val="tx1"/>
                </a:solidFill>
                <a:effectLst/>
                <a:latin typeface="Century Gothic" panose="020B0502020202020204" pitchFamily="34" charset="0"/>
                <a:ea typeface="+mn-ea"/>
                <a:cs typeface="+mn-cs"/>
              </a:rPr>
              <a:t>too much animation </a:t>
            </a:r>
            <a:r>
              <a:rPr lang="en-US" sz="1300" b="1" i="0" kern="1200" dirty="0">
                <a:solidFill>
                  <a:schemeClr val="tx1"/>
                </a:solidFill>
                <a:effectLst/>
                <a:latin typeface="Century Gothic" panose="020B0502020202020204" pitchFamily="34" charset="0"/>
                <a:ea typeface="+mn-ea"/>
                <a:cs typeface="+mn-cs"/>
              </a:rPr>
              <a:t>using multiple styles it is VERY distracting and can take away from the presentation.  However, once the presentation is given often enough and the presenter can time their delivery to coincide with the content the animated text / pictures can be VERY effective.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1" i="0" kern="1200" dirty="0">
              <a:solidFill>
                <a:schemeClr val="tx1"/>
              </a:solidFill>
              <a:effectLst/>
              <a:latin typeface="Century Gothic" panose="020B0502020202020204" pitchFamily="34" charset="0"/>
              <a:ea typeface="+mn-ea"/>
              <a:cs typeface="+mn-cs"/>
            </a:endParaRPr>
          </a:p>
          <a:p>
            <a:pPr defTabSz="951067">
              <a:defRPr/>
            </a:pPr>
            <a:endParaRPr lang="en-US" sz="1300" b="1" dirty="0">
              <a:latin typeface="Century Gothic" panose="020B0502020202020204" pitchFamily="34" charset="0"/>
            </a:endParaRPr>
          </a:p>
          <a:p>
            <a:pPr defTabSz="951067">
              <a:defRPr/>
            </a:pPr>
            <a:r>
              <a:rPr lang="en-US" sz="1300" b="1" dirty="0">
                <a:latin typeface="Century Gothic" panose="020B0502020202020204" pitchFamily="34" charset="0"/>
              </a:rPr>
              <a:t>There is a duplicate of this presentation with animations embedded as an example in the FamilyLife Training library.</a:t>
            </a:r>
          </a:p>
          <a:p>
            <a:pPr defTabSz="951067">
              <a:defRPr/>
            </a:pPr>
            <a:endParaRPr lang="en-US" sz="1300" dirty="0">
              <a:latin typeface="Century Gothic" panose="020B0502020202020204" pitchFamily="34" charset="0"/>
            </a:endParaRPr>
          </a:p>
          <a:p>
            <a:pPr defTabSz="951067">
              <a:defRPr/>
            </a:pPr>
            <a:r>
              <a:rPr lang="en-US" sz="1300" dirty="0">
                <a:latin typeface="Century Gothic" panose="020B0502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1" i="0" kern="1200" dirty="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i="0" kern="1200" dirty="0">
                <a:solidFill>
                  <a:schemeClr val="tx1"/>
                </a:solidFill>
                <a:effectLst/>
                <a:latin typeface="Century Gothic" panose="020B0502020202020204" pitchFamily="34" charset="0"/>
                <a:ea typeface="+mn-ea"/>
                <a:cs typeface="+mn-cs"/>
              </a:rPr>
              <a:t>TIP #2:  </a:t>
            </a:r>
            <a:r>
              <a:rPr lang="en-US" sz="1300" b="1" dirty="0">
                <a:latin typeface="Century Gothic" panose="020B0502020202020204" pitchFamily="34" charset="0"/>
              </a:rPr>
              <a:t>You can print out this presentation as a handout in several formats.  If you are offering the slides as a touchpoint for interactivity and note taking you may want to choose the 3 slide per page format.  As a caution it is recommended to also print out a NOTES page in case something happens and you are unable to use the slide deck itself. </a:t>
            </a:r>
            <a:endParaRPr lang="en-US" sz="1300" b="1" dirty="0">
              <a:solidFill>
                <a:schemeClr val="tx1"/>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1" dirty="0">
              <a:solidFill>
                <a:schemeClr val="tx1"/>
              </a:solidFill>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1367C8E6-DBFE-46EE-96FD-3BBA10ACE351}" type="slidenum">
              <a:rPr lang="en-US" smtClean="0"/>
              <a:t>28</a:t>
            </a:fld>
            <a:endParaRPr lang="en-US"/>
          </a:p>
        </p:txBody>
      </p:sp>
    </p:spTree>
    <p:extLst>
      <p:ext uri="{BB962C8B-B14F-4D97-AF65-F5344CB8AC3E}">
        <p14:creationId xmlns:p14="http://schemas.microsoft.com/office/powerpoint/2010/main" val="509325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sng" dirty="0">
                <a:latin typeface="Century Gothic" panose="020B0502020202020204" pitchFamily="34" charset="0"/>
              </a:rPr>
              <a:t>PRESENTER NOTES</a:t>
            </a:r>
            <a:r>
              <a:rPr lang="en-US" sz="1800" b="1" i="0" u="none" dirty="0">
                <a:latin typeface="Century Gothic" panose="020B0502020202020204" pitchFamily="34" charset="0"/>
              </a:rPr>
              <a:t>: </a:t>
            </a:r>
            <a:r>
              <a:rPr lang="en-US" sz="1800" b="1" i="0" u="none" strike="noStrike" baseline="0" dirty="0">
                <a:latin typeface="Century Gothic" panose="020B0502020202020204" pitchFamily="34" charset="0"/>
              </a:rPr>
              <a:t> Letting the participants know something about YOU, the presenter, is important.  It establishes credibility and rapport. Tell your own story here in a few minutes.  (Please replace the picture placeholder with a recent photo of you and your family.)</a:t>
            </a:r>
          </a:p>
          <a:p>
            <a:endParaRPr lang="en-US" sz="1800" b="1" i="0" dirty="0">
              <a:latin typeface="Century Gothic" panose="020B0502020202020204" pitchFamily="34" charset="0"/>
            </a:endParaRPr>
          </a:p>
          <a:p>
            <a:r>
              <a:rPr lang="en-US" sz="1800" b="1" i="0" u="none" strike="noStrike" baseline="0" dirty="0">
                <a:latin typeface="Century Gothic" panose="020B0502020202020204" pitchFamily="34" charset="0"/>
              </a:rPr>
              <a:t>Let the redeemed of the Lord tell their story. (Psalm 107:2)</a:t>
            </a:r>
          </a:p>
          <a:p>
            <a:endParaRPr lang="en-US" sz="1800" b="0" i="0" u="none" strike="noStrike" baseline="0" dirty="0">
              <a:latin typeface="Century Gothic" panose="020B0502020202020204" pitchFamily="34" charset="0"/>
            </a:endParaRPr>
          </a:p>
          <a:p>
            <a:r>
              <a:rPr lang="en-US" sz="1800" b="1" i="0" u="sng" strike="noStrike" baseline="0" dirty="0">
                <a:latin typeface="Century Gothic" panose="020B0502020202020204" pitchFamily="34" charset="0"/>
              </a:rPr>
              <a:t>SCRIPT</a:t>
            </a:r>
            <a:r>
              <a:rPr lang="en-US" sz="1800" b="0" i="0" u="none" strike="noStrike" baseline="0" dirty="0">
                <a:latin typeface="Century Gothic" panose="020B0502020202020204" pitchFamily="34" charset="0"/>
              </a:rPr>
              <a:t>: </a:t>
            </a:r>
            <a:r>
              <a:rPr lang="en-US" sz="1800" b="0" i="1" u="none" strike="noStrike" baseline="0" dirty="0">
                <a:latin typeface="Century Gothic" panose="020B0502020202020204" pitchFamily="34" charset="0"/>
              </a:rPr>
              <a:t>(Insert your SHORT personal intro story here</a:t>
            </a:r>
            <a:r>
              <a:rPr lang="en-US" sz="1800" b="0" i="0" u="none" strike="noStrike" baseline="0" dirty="0">
                <a:latin typeface="Century Gothic" panose="020B0502020202020204" pitchFamily="34" charset="0"/>
              </a:rPr>
              <a:t>.)</a:t>
            </a:r>
          </a:p>
          <a:p>
            <a:endParaRPr lang="en-US" sz="1800" b="0" i="0" u="none" strike="noStrike" baseline="0" dirty="0">
              <a:latin typeface="Century Gothic" panose="020B0502020202020204" pitchFamily="34" charset="0"/>
            </a:endParaRPr>
          </a:p>
          <a:p>
            <a:endParaRPr lang="en-US" sz="1800" b="0" i="0" u="none" strike="noStrike" baseline="0" dirty="0">
              <a:latin typeface="Century Gothic" panose="020B0502020202020204" pitchFamily="34" charset="0"/>
            </a:endParaRPr>
          </a:p>
          <a:p>
            <a:endParaRPr lang="en-US"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1367C8E6-DBFE-46EE-96FD-3BBA10ACE351}" type="slidenum">
              <a:rPr lang="en-US" smtClean="0"/>
              <a:t>3</a:t>
            </a:fld>
            <a:endParaRPr lang="en-US"/>
          </a:p>
        </p:txBody>
      </p:sp>
    </p:spTree>
    <p:extLst>
      <p:ext uri="{BB962C8B-B14F-4D97-AF65-F5344CB8AC3E}">
        <p14:creationId xmlns:p14="http://schemas.microsoft.com/office/powerpoint/2010/main" val="1043358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u="sng" dirty="0">
                <a:latin typeface="Century Gothic" panose="020B0502020202020204" pitchFamily="34" charset="0"/>
              </a:rPr>
              <a:t>PRESENTER NOTES</a:t>
            </a:r>
            <a:r>
              <a:rPr lang="en-US" sz="1300" b="1" dirty="0">
                <a:latin typeface="Century Gothic" panose="020B0502020202020204" pitchFamily="34" charset="0"/>
              </a:rPr>
              <a:t>: Participants need to know how what you are proposing fits into a broader strategy. Take some time to explain this circle. </a:t>
            </a:r>
          </a:p>
          <a:p>
            <a:endParaRPr lang="en-US" sz="1300" dirty="0">
              <a:latin typeface="Century Gothic" panose="020B0502020202020204" pitchFamily="34" charset="0"/>
            </a:endParaRPr>
          </a:p>
          <a:p>
            <a:r>
              <a:rPr lang="en-US" sz="1300" b="1" u="sng" dirty="0">
                <a:latin typeface="Century Gothic" panose="020B0502020202020204" pitchFamily="34" charset="0"/>
              </a:rPr>
              <a:t>SCRIPT:</a:t>
            </a:r>
            <a:r>
              <a:rPr lang="en-US" sz="1300" dirty="0">
                <a:latin typeface="Century Gothic" panose="020B0502020202020204" pitchFamily="34" charset="0"/>
              </a:rPr>
              <a:t> “</a:t>
            </a:r>
            <a:r>
              <a:rPr lang="en-US" sz="1300" i="1" dirty="0">
                <a:latin typeface="Century Gothic" panose="020B0502020202020204" pitchFamily="34" charset="0"/>
              </a:rPr>
              <a:t>This circle is an ongoing process involving all three of FamilyLife’s key ministry elements.  Events.  Small Groups.  Training. Together the elements </a:t>
            </a:r>
            <a:r>
              <a:rPr lang="en-US" sz="1300" i="1" u="sng" dirty="0">
                <a:latin typeface="Century Gothic" panose="020B0502020202020204" pitchFamily="34" charset="0"/>
              </a:rPr>
              <a:t>support </a:t>
            </a:r>
            <a:r>
              <a:rPr lang="en-US" sz="1300" i="1" dirty="0">
                <a:latin typeface="Century Gothic" panose="020B0502020202020204" pitchFamily="34" charset="0"/>
              </a:rPr>
              <a:t>each other and give small group leaders confidence that FamilyLife has a proven plan that has been effective over the years.  </a:t>
            </a:r>
          </a:p>
          <a:p>
            <a:endParaRPr lang="en-US" sz="1300" i="1" dirty="0">
              <a:latin typeface="Century Gothic" panose="020B0502020202020204" pitchFamily="34" charset="0"/>
            </a:endParaRPr>
          </a:p>
          <a:p>
            <a:r>
              <a:rPr lang="en-US" sz="1300" i="1" dirty="0">
                <a:latin typeface="Century Gothic" panose="020B0502020202020204" pitchFamily="34" charset="0"/>
              </a:rPr>
              <a:t>As a movement develops the cycle can revolve faster and faster as well as grow bigger and bigger. </a:t>
            </a:r>
            <a:r>
              <a:rPr lang="en-US" sz="1300" b="1" i="1" dirty="0">
                <a:latin typeface="Century Gothic" panose="020B0502020202020204" pitchFamily="34" charset="0"/>
              </a:rPr>
              <a:t>AND</a:t>
            </a:r>
            <a:r>
              <a:rPr lang="en-US" sz="1300" i="1" dirty="0">
                <a:latin typeface="Century Gothic" panose="020B0502020202020204" pitchFamily="34" charset="0"/>
              </a:rPr>
              <a:t> the beauty of the cycle is that people can enter the cycle at any element and can move in either direction.</a:t>
            </a:r>
          </a:p>
        </p:txBody>
      </p:sp>
      <p:sp>
        <p:nvSpPr>
          <p:cNvPr id="4" name="Slide Number Placeholder 3"/>
          <p:cNvSpPr>
            <a:spLocks noGrp="1"/>
          </p:cNvSpPr>
          <p:nvPr>
            <p:ph type="sldNum" sz="quarter" idx="5"/>
          </p:nvPr>
        </p:nvSpPr>
        <p:spPr/>
        <p:txBody>
          <a:bodyPr/>
          <a:lstStyle/>
          <a:p>
            <a:fld id="{1367C8E6-DBFE-46EE-96FD-3BBA10ACE351}" type="slidenum">
              <a:rPr lang="en-US" smtClean="0"/>
              <a:t>4</a:t>
            </a:fld>
            <a:endParaRPr lang="en-US"/>
          </a:p>
        </p:txBody>
      </p:sp>
    </p:spTree>
    <p:extLst>
      <p:ext uri="{BB962C8B-B14F-4D97-AF65-F5344CB8AC3E}">
        <p14:creationId xmlns:p14="http://schemas.microsoft.com/office/powerpoint/2010/main" val="3445257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solidFill>
                  <a:schemeClr val="tx1"/>
                </a:solidFill>
              </a:rPr>
              <a:t>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solidFill>
                  <a:schemeClr val="tx1"/>
                </a:solidFill>
                <a:latin typeface="Century Gothic" panose="020B0502020202020204" pitchFamily="34" charset="0"/>
              </a:rPr>
              <a:t>“This training will be focusing on the second element; Small Groups (for building a movement).</a:t>
            </a:r>
            <a:endParaRPr lang="en-US" sz="1400" dirty="0">
              <a:solidFill>
                <a:schemeClr val="tx1"/>
              </a:solidFill>
              <a:latin typeface="Century Gothic" panose="020B0502020202020204" pitchFamily="34" charset="0"/>
            </a:endParaRPr>
          </a:p>
          <a:p>
            <a:endParaRPr lang="en-US" sz="1400" dirty="0">
              <a:solidFill>
                <a:schemeClr val="tx1"/>
              </a:solidFill>
            </a:endParaRPr>
          </a:p>
          <a:p>
            <a:r>
              <a:rPr lang="en-US" sz="1400" i="1" dirty="0">
                <a:solidFill>
                  <a:schemeClr val="tx1"/>
                </a:solidFill>
              </a:rPr>
              <a:t>Small groups are an integral part of this ministry model because it is the best place to step towards someone’s felt need with a small group of people who will ‘build’ into your marriage and those in your group</a:t>
            </a:r>
            <a:r>
              <a:rPr lang="en-US" sz="1400" dirty="0">
                <a:solidFill>
                  <a:schemeClr val="tx1"/>
                </a:solidFill>
              </a:rPr>
              <a:t>”</a:t>
            </a:r>
          </a:p>
        </p:txBody>
      </p:sp>
      <p:sp>
        <p:nvSpPr>
          <p:cNvPr id="4" name="Slide Number Placeholder 3"/>
          <p:cNvSpPr>
            <a:spLocks noGrp="1"/>
          </p:cNvSpPr>
          <p:nvPr>
            <p:ph type="sldNum" sz="quarter" idx="5"/>
          </p:nvPr>
        </p:nvSpPr>
        <p:spPr/>
        <p:txBody>
          <a:bodyPr/>
          <a:lstStyle/>
          <a:p>
            <a:fld id="{1367C8E6-DBFE-46EE-96FD-3BBA10ACE351}" type="slidenum">
              <a:rPr lang="en-US" smtClean="0"/>
              <a:t>5</a:t>
            </a:fld>
            <a:endParaRPr lang="en-US"/>
          </a:p>
        </p:txBody>
      </p:sp>
    </p:spTree>
    <p:extLst>
      <p:ext uri="{BB962C8B-B14F-4D97-AF65-F5344CB8AC3E}">
        <p14:creationId xmlns:p14="http://schemas.microsoft.com/office/powerpoint/2010/main" val="3051577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kumimoji="0" lang="en-US" sz="1300" b="1" i="0" u="sng" strike="noStrike" kern="1200" cap="none" spc="0" normalizeH="0" baseline="0" noProof="0" dirty="0">
                <a:ln>
                  <a:noFill/>
                </a:ln>
                <a:effectLst/>
                <a:uLnTx/>
                <a:uFillTx/>
                <a:latin typeface="Century Gothic" panose="020B0502020202020204" pitchFamily="34" charset="0"/>
                <a:ea typeface="+mn-ea"/>
                <a:cs typeface="+mn-cs"/>
              </a:rPr>
              <a:t>SCRIPT:</a:t>
            </a:r>
            <a:r>
              <a:rPr lang="en-US" sz="1300" b="1" dirty="0">
                <a:effectLst/>
                <a:latin typeface="Century Gothic" panose="020B0502020202020204" pitchFamily="34" charset="0"/>
                <a:ea typeface="Times" panose="02020603050405020304" pitchFamily="18" charset="0"/>
                <a:cs typeface="Times New Roman" panose="02020603050405020304" pitchFamily="18" charset="0"/>
              </a:rPr>
              <a:t> </a:t>
            </a:r>
          </a:p>
          <a:p>
            <a:pPr lvl="0">
              <a:defRPr/>
            </a:pPr>
            <a:r>
              <a:rPr kumimoji="0" lang="en-US" sz="13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“Scripture records Jesus speaking to </a:t>
            </a:r>
            <a:r>
              <a:rPr lang="en-US" sz="1300" b="0" i="1" dirty="0">
                <a:solidFill>
                  <a:prstClr val="black"/>
                </a:solidFill>
                <a:latin typeface="Century Gothic" panose="020B0502020202020204" pitchFamily="34" charset="0"/>
              </a:rPr>
              <a:t>large audiences. But </a:t>
            </a:r>
            <a:r>
              <a:rPr lang="en-US" sz="1300" b="0" i="1" dirty="0" err="1">
                <a:solidFill>
                  <a:prstClr val="black"/>
                </a:solidFill>
                <a:latin typeface="Century Gothic" panose="020B0502020202020204" pitchFamily="34" charset="0"/>
              </a:rPr>
              <a:t>i</a:t>
            </a:r>
            <a:r>
              <a:rPr kumimoji="0" lang="en-US" sz="13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 you study through the four gospels, you’ll find </a:t>
            </a:r>
            <a:r>
              <a:rPr kumimoji="0" lang="en-US" sz="1300" b="0" i="1"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Jesus </a:t>
            </a:r>
            <a:r>
              <a:rPr lang="en-US" sz="1300" b="0" i="1" u="sng" dirty="0">
                <a:solidFill>
                  <a:prstClr val="black"/>
                </a:solidFill>
                <a:latin typeface="Century Gothic" panose="020B0502020202020204" pitchFamily="34" charset="0"/>
              </a:rPr>
              <a:t>spent most of his time with smaller groups</a:t>
            </a:r>
            <a:r>
              <a:rPr lang="en-US" sz="1300" b="0" i="1" dirty="0">
                <a:solidFill>
                  <a:prstClr val="black"/>
                </a:solidFill>
                <a:latin typeface="Century Gothic" panose="020B0502020202020204" pitchFamily="34" charset="0"/>
              </a:rPr>
              <a:t>. Even when he spoke directly to individuals, likely a group was involved because the conversation was recorded.</a:t>
            </a:r>
            <a:endParaRPr kumimoji="0" lang="en-US" sz="1300" b="0" i="1"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1" u="none" strike="noStrike" kern="1200" cap="none" spc="0" normalizeH="0" baseline="0" noProof="0" dirty="0">
              <a:ln>
                <a:noFill/>
              </a:ln>
              <a:effectLst/>
              <a:uLnTx/>
              <a:uFillTx/>
              <a:latin typeface="Century Gothic" panose="020B0502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i="1" dirty="0">
                <a:solidFill>
                  <a:schemeClr val="tx1"/>
                </a:solidFill>
                <a:latin typeface="Century Gothic" panose="020B0502020202020204" pitchFamily="34" charset="0"/>
              </a:rPr>
              <a:t>Although Jesus sometimes spoke to large audiences, most of the time he met with smaller groups, especially his disciples. To them he gave deeper instruction. </a:t>
            </a:r>
            <a:r>
              <a:rPr lang="en-US" sz="1300" b="0" i="1" kern="1200" dirty="0">
                <a:solidFill>
                  <a:schemeClr val="tx1"/>
                </a:solidFill>
                <a:latin typeface="Century Gothic" panose="020B0502020202020204" pitchFamily="34" charset="0"/>
                <a:ea typeface="+mn-ea"/>
                <a:cs typeface="+mn-cs"/>
              </a:rPr>
              <a:t>(numerous scriptures)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i="1" dirty="0">
                <a:latin typeface="Century Gothic" panose="020B0502020202020204" pitchFamily="34" charset="0"/>
                <a:sym typeface="Roboto Light"/>
              </a:rPr>
              <a:t>Jesus met with smaller groups in homes, at synagogues, and during meals.</a:t>
            </a:r>
            <a:br>
              <a:rPr lang="en-US" sz="1300" b="0" i="1" dirty="0">
                <a:latin typeface="Century Gothic" panose="020B0502020202020204" pitchFamily="34" charset="0"/>
                <a:sym typeface="Roboto Light"/>
              </a:rPr>
            </a:br>
            <a:r>
              <a:rPr lang="en-US" sz="1300" b="0" i="1" dirty="0">
                <a:latin typeface="Century Gothic" panose="020B0502020202020204" pitchFamily="34" charset="0"/>
                <a:sym typeface="Roboto Light"/>
              </a:rPr>
              <a:t>‘</a:t>
            </a:r>
            <a:r>
              <a:rPr lang="en-US" sz="1300" b="0" i="1" dirty="0">
                <a:effectLst/>
                <a:latin typeface="Century Gothic" panose="020B0502020202020204" pitchFamily="34" charset="0"/>
                <a:ea typeface="Times" panose="02020603050405020304" pitchFamily="18" charset="0"/>
                <a:cs typeface="Times New Roman" panose="02020603050405020304" pitchFamily="18" charset="0"/>
              </a:rPr>
              <a:t>Jesus went to the people in their homes, villages, and synagogues.’ (Matthew 9:35)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i="1" dirty="0">
                <a:latin typeface="Century Gothic" panose="020B0502020202020204" pitchFamily="34" charset="0"/>
                <a:sym typeface="Roboto Light"/>
              </a:rPr>
              <a:t>Jesus met with seekers, discussing the Kingdom of God and answering their questions.</a:t>
            </a:r>
            <a:br>
              <a:rPr lang="en-US" sz="1300" b="0" i="1" dirty="0">
                <a:latin typeface="Century Gothic" panose="020B0502020202020204" pitchFamily="34" charset="0"/>
                <a:sym typeface="Roboto Light"/>
              </a:rPr>
            </a:br>
            <a:r>
              <a:rPr lang="en-US" sz="1300" b="0" i="1" dirty="0">
                <a:latin typeface="Century Gothic" panose="020B0502020202020204" pitchFamily="34" charset="0"/>
                <a:sym typeface="Roboto Light"/>
              </a:rPr>
              <a:t>(John 1:45-51, Matt 19:16-22, Luke 10:38-42, John 4:1-30) </a:t>
            </a:r>
          </a:p>
          <a:p>
            <a:pPr marL="0" marR="0">
              <a:spcBef>
                <a:spcPts val="0"/>
              </a:spcBef>
              <a:spcAft>
                <a:spcPts val="0"/>
              </a:spcAft>
            </a:pPr>
            <a:endParaRPr lang="en-US" sz="1300" b="0" i="1" dirty="0">
              <a:effectLst/>
              <a:latin typeface="Century Gothic" panose="020B0502020202020204" pitchFamily="34" charset="0"/>
              <a:ea typeface="Times" panose="02020603050405020304" pitchFamily="18" charset="0"/>
              <a:cs typeface="Times New Roman" panose="02020603050405020304" pitchFamily="18" charset="0"/>
            </a:endParaRPr>
          </a:p>
          <a:p>
            <a:pPr marL="0" marR="0">
              <a:spcBef>
                <a:spcPts val="0"/>
              </a:spcBef>
              <a:spcAft>
                <a:spcPts val="0"/>
              </a:spcAft>
            </a:pPr>
            <a:r>
              <a:rPr lang="en-US" sz="1300" b="0" i="1" dirty="0">
                <a:effectLst/>
                <a:latin typeface="Century Gothic" panose="020B0502020202020204" pitchFamily="34" charset="0"/>
                <a:ea typeface="Times" panose="02020603050405020304" pitchFamily="18" charset="0"/>
                <a:cs typeface="Times New Roman" panose="02020603050405020304" pitchFamily="18" charset="0"/>
              </a:rPr>
              <a:t>He also sent His disciples to the people. (Luke 10:1).</a:t>
            </a:r>
          </a:p>
          <a:p>
            <a:pPr marL="0" marR="0">
              <a:spcBef>
                <a:spcPts val="0"/>
              </a:spcBef>
              <a:spcAft>
                <a:spcPts val="0"/>
              </a:spcAft>
            </a:pPr>
            <a:endParaRPr lang="en-US" sz="1300" b="0" i="1" dirty="0">
              <a:effectLst/>
              <a:latin typeface="Century Gothic" panose="020B0502020202020204" pitchFamily="34" charset="0"/>
              <a:ea typeface="Times" panose="02020603050405020304" pitchFamily="18" charset="0"/>
              <a:cs typeface="Times New Roman" panose="02020603050405020304" pitchFamily="18" charset="0"/>
            </a:endParaRPr>
          </a:p>
          <a:p>
            <a:pPr marL="0" marR="0">
              <a:spcBef>
                <a:spcPts val="0"/>
              </a:spcBef>
              <a:spcAft>
                <a:spcPts val="0"/>
              </a:spcAft>
            </a:pPr>
            <a:r>
              <a:rPr lang="en-US" sz="1300" b="0" i="1" u="sng" dirty="0">
                <a:effectLst/>
                <a:latin typeface="Century Gothic" panose="020B0502020202020204" pitchFamily="34" charset="0"/>
                <a:ea typeface="Times" panose="02020603050405020304" pitchFamily="18" charset="0"/>
                <a:cs typeface="Times New Roman" panose="02020603050405020304" pitchFamily="18" charset="0"/>
              </a:rPr>
              <a:t>Principle to catch here is </a:t>
            </a:r>
            <a:r>
              <a:rPr lang="en-US" sz="1300" b="0" i="1" u="sng" dirty="0">
                <a:effectLst/>
                <a:latin typeface="Century Gothic" panose="020B0502020202020204" pitchFamily="34" charset="0"/>
                <a:ea typeface="Times" panose="02020603050405020304" pitchFamily="18" charset="0"/>
                <a:cs typeface="Times New Roman" panose="02020603050405020304" pitchFamily="18" charset="0"/>
                <a:sym typeface="Wingdings" panose="05000000000000000000" pitchFamily="2" charset="2"/>
              </a:rPr>
              <a:t> </a:t>
            </a:r>
            <a:r>
              <a:rPr lang="en-US" sz="1300" b="0" i="1" u="sng" dirty="0">
                <a:effectLst/>
                <a:latin typeface="Century Gothic" panose="020B0502020202020204" pitchFamily="34" charset="0"/>
                <a:ea typeface="Times" panose="02020603050405020304" pitchFamily="18" charset="0"/>
                <a:cs typeface="Times New Roman" panose="02020603050405020304" pitchFamily="18" charset="0"/>
              </a:rPr>
              <a:t>Although large crowds sought him out, this more personal get-close-to-people-in-smaller-gatherings method was the core of Jesus’ ministry.”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dirty="0">
              <a:solidFill>
                <a:srgbClr val="FF0000"/>
              </a:solidFill>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67C8E6-DBFE-46EE-96FD-3BBA10ACE3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1553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i="0" u="none" strike="noStrike" baseline="0" dirty="0">
                <a:latin typeface="Century Gothic" panose="020B0502020202020204" pitchFamily="34" charset="0"/>
              </a:rPr>
              <a:t>PRESENTER NOTES: Use this if you like. It demonstrates the potential of just one couple, Kit and Drew Coons.   You can also insert a more current couple or example that you are familiar with.</a:t>
            </a:r>
          </a:p>
          <a:p>
            <a:endParaRPr lang="en-US" sz="1300" b="1" i="0" u="none" strike="noStrike" baseline="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u="sng" dirty="0">
                <a:latin typeface="Century Gothic" panose="020B0502020202020204" pitchFamily="34" charset="0"/>
              </a:rPr>
              <a:t>SCRIPT:</a:t>
            </a:r>
            <a:r>
              <a:rPr lang="en-US" sz="1300" dirty="0">
                <a:latin typeface="Century Gothic" panose="020B0502020202020204" pitchFamily="34" charset="0"/>
              </a:rPr>
              <a:t> </a:t>
            </a:r>
            <a:r>
              <a:rPr lang="en-US" sz="1300" i="1" kern="1200" dirty="0">
                <a:latin typeface="Century Gothic" panose="020B0502020202020204" pitchFamily="34" charset="0"/>
              </a:rPr>
              <a:t>“</a:t>
            </a:r>
            <a:r>
              <a:rPr lang="en-US" sz="1300" b="0" i="1" u="sng" kern="1200" dirty="0">
                <a:latin typeface="Century Gothic" panose="020B0502020202020204" pitchFamily="34" charset="0"/>
              </a:rPr>
              <a:t>YOU </a:t>
            </a:r>
            <a:r>
              <a:rPr lang="en-US" sz="1300" b="1" i="1" u="sng" kern="1200" dirty="0">
                <a:latin typeface="Century Gothic" panose="020B0502020202020204" pitchFamily="34" charset="0"/>
              </a:rPr>
              <a:t>CAN</a:t>
            </a:r>
            <a:r>
              <a:rPr lang="en-US" sz="1300" i="1" kern="1200" dirty="0">
                <a:latin typeface="Century Gothic" panose="020B0502020202020204" pitchFamily="34" charset="0"/>
              </a:rPr>
              <a:t> Make a Difference as a Couple!   </a:t>
            </a:r>
            <a:r>
              <a:rPr kumimoji="0" lang="en-US" sz="1300" b="0" i="1" u="none" strike="noStrike" kern="1200" cap="none" spc="0" normalizeH="0" baseline="0" noProof="0" dirty="0">
                <a:ln>
                  <a:noFill/>
                </a:ln>
                <a:effectLst/>
                <a:uLnTx/>
                <a:uFillTx/>
                <a:latin typeface="Century Gothic" panose="020B0502020202020204" pitchFamily="34" charset="0"/>
              </a:rPr>
              <a:t>One key couple and about 250 volunteers led nearly 20,000 people to participate in a highly evangelistic FamilyLife Local Ministry.</a:t>
            </a:r>
            <a:r>
              <a:rPr lang="en-US" sz="1300" i="1" kern="1200" dirty="0">
                <a:latin typeface="Century Gothic" panose="020B0502020202020204" pitchFamily="34" charset="0"/>
              </a:rPr>
              <a:t>”  </a:t>
            </a:r>
          </a:p>
          <a:p>
            <a:endParaRPr lang="en-US" b="1" dirty="0"/>
          </a:p>
        </p:txBody>
      </p:sp>
      <p:sp>
        <p:nvSpPr>
          <p:cNvPr id="4" name="Slide Number Placeholder 3"/>
          <p:cNvSpPr>
            <a:spLocks noGrp="1"/>
          </p:cNvSpPr>
          <p:nvPr>
            <p:ph type="sldNum" sz="quarter" idx="5"/>
          </p:nvPr>
        </p:nvSpPr>
        <p:spPr/>
        <p:txBody>
          <a:bodyPr/>
          <a:lstStyle/>
          <a:p>
            <a:fld id="{1367C8E6-DBFE-46EE-96FD-3BBA10ACE351}" type="slidenum">
              <a:rPr lang="en-US" smtClean="0"/>
              <a:t>7</a:t>
            </a:fld>
            <a:endParaRPr lang="en-US"/>
          </a:p>
        </p:txBody>
      </p:sp>
    </p:spTree>
    <p:extLst>
      <p:ext uri="{BB962C8B-B14F-4D97-AF65-F5344CB8AC3E}">
        <p14:creationId xmlns:p14="http://schemas.microsoft.com/office/powerpoint/2010/main" val="504880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484" y="4480004"/>
            <a:ext cx="5563870" cy="400867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i="0" u="none" strike="noStrike" baseline="0" dirty="0">
                <a:latin typeface="Century Gothic" panose="020B0502020202020204" pitchFamily="34" charset="0"/>
              </a:rPr>
              <a:t>PRESENTER NOTES: </a:t>
            </a:r>
            <a:r>
              <a:rPr lang="en-US" sz="1300" b="0" i="0" u="none" strike="noStrike" baseline="0" dirty="0">
                <a:latin typeface="Century Gothic" panose="020B0502020202020204" pitchFamily="34" charset="0"/>
              </a:rPr>
              <a:t> </a:t>
            </a:r>
            <a:r>
              <a:rPr lang="en-US" sz="1300" b="1" i="0" u="none" strike="noStrike" baseline="0" dirty="0">
                <a:latin typeface="Century Gothic" panose="020B0502020202020204" pitchFamily="34" charset="0"/>
              </a:rPr>
              <a:t>Do not take for granted that everyone understands this dynamic. Many people think that “Bible study” means lecture. READ THE STORY.  </a:t>
            </a:r>
          </a:p>
          <a:p>
            <a:endParaRPr lang="en-US" sz="1300" dirty="0">
              <a:solidFill>
                <a:srgbClr val="FF0000"/>
              </a:solidFill>
              <a:latin typeface="Century Gothic" panose="020B0502020202020204" pitchFamily="34" charset="0"/>
            </a:endParaRPr>
          </a:p>
          <a:p>
            <a:r>
              <a:rPr lang="en-US" sz="1300" b="1" i="0" u="none" strike="noStrike" baseline="0" dirty="0">
                <a:latin typeface="Century Gothic" panose="020B0502020202020204" pitchFamily="34" charset="0"/>
              </a:rPr>
              <a:t>SCRIPT: </a:t>
            </a:r>
            <a:r>
              <a:rPr lang="en-US" sz="1300" b="0" i="1" u="none" strike="noStrike" baseline="0" dirty="0">
                <a:latin typeface="Century Gothic" panose="020B0502020202020204" pitchFamily="34" charset="0"/>
              </a:rPr>
              <a:t>“</a:t>
            </a:r>
            <a:r>
              <a:rPr lang="en-US" sz="1300" b="0" i="1" u="none" strike="noStrike" kern="1200" baseline="0" dirty="0">
                <a:latin typeface="Century Gothic" panose="020B0502020202020204" pitchFamily="34" charset="0"/>
                <a:ea typeface="+mn-ea"/>
                <a:cs typeface="+mn-cs"/>
              </a:rPr>
              <a:t>A FamilyLife group should be like making stone soup. </a:t>
            </a:r>
            <a:br>
              <a:rPr lang="en-US" sz="1300" b="0" i="1" u="none" strike="noStrike" kern="1200" baseline="0" dirty="0">
                <a:latin typeface="Century Gothic" panose="020B0502020202020204" pitchFamily="34" charset="0"/>
                <a:ea typeface="+mn-ea"/>
                <a:cs typeface="+mn-cs"/>
              </a:rPr>
            </a:br>
            <a:br>
              <a:rPr lang="en-US" sz="1300" b="0" i="1" u="none" strike="noStrike" kern="1200" baseline="0" dirty="0">
                <a:latin typeface="Century Gothic" panose="020B0502020202020204" pitchFamily="34" charset="0"/>
                <a:ea typeface="+mn-ea"/>
                <a:cs typeface="+mn-cs"/>
              </a:rPr>
            </a:br>
            <a:r>
              <a:rPr lang="en-US" sz="1300" b="0" i="1" u="none" strike="noStrike" kern="1200" baseline="0" dirty="0">
                <a:latin typeface="Century Gothic" panose="020B0502020202020204" pitchFamily="34" charset="0"/>
                <a:ea typeface="+mn-ea"/>
                <a:cs typeface="+mn-cs"/>
              </a:rPr>
              <a:t>Three soldiers were walking back to their homes after the war. As they passed through a village along the road, they asked for some food. The villagers answered, “Sorry, but the war was hard here, too. We don’t have any food to spare.” Then the soldiers said, “I guess we’ll have to make soup from stones.” “You can’t make soup from stones,” the villagers replied. The soldiers would not be dissuaded. “If someone will loan us a pot, we’ll prove it.” They filled the pot with water and then built a fire around it. Then each of them selected a smooth stone from the creek and put it in the pot. They began to stir. Of course, the villagers gathered to see these dummies try to make soup from stones. As they stirred the pot, one soldier remarked, “Stone soup just doesn’t taste right without a little salt. I just wish we had some salt to show how good it can be.” One of the villagers volunteered, “I’ve got a little extra salt.” They added the salt to the pot. In a few minutes, another soldier remarked, “My mother used to put a few carrots in her stone soup. It was the best. I just wish that we had a few carrots.” “I’ve got some extra carrots!” a villager cried out. And so it went. They added cabbage, potatoes, and meat. Then they shared their soup with the entire village. Everyone had a wonderful time and ate their fill. The soldiers resumed their journey. And for years afterwards, the villagers marveled that you really could make soup out of stones.</a:t>
            </a:r>
          </a:p>
          <a:p>
            <a:endParaRPr lang="en-US" sz="1300" b="0" i="1" u="none" strike="noStrike" kern="1200" baseline="0" dirty="0">
              <a:latin typeface="Century Gothic" panose="020B0502020202020204" pitchFamily="34" charset="0"/>
              <a:ea typeface="+mn-ea"/>
              <a:cs typeface="+mn-cs"/>
            </a:endParaRPr>
          </a:p>
          <a:p>
            <a:r>
              <a:rPr lang="en-US" sz="1300" b="0" i="1" u="none" strike="noStrike" kern="1200" baseline="0" dirty="0">
                <a:latin typeface="Century Gothic" panose="020B0502020202020204" pitchFamily="34" charset="0"/>
                <a:ea typeface="+mn-ea"/>
                <a:cs typeface="+mn-cs"/>
              </a:rPr>
              <a:t>That’s the way these small groups are supposed to work. None of us are experts on marriage. But every one of us has learned about things that work and things that don’t. We can each add to the soup.</a:t>
            </a:r>
          </a:p>
          <a:p>
            <a:r>
              <a:rPr lang="en-US" sz="1300" b="0" i="1" u="none" strike="noStrike" kern="1200" baseline="0" dirty="0">
                <a:latin typeface="Century Gothic" panose="020B0502020202020204" pitchFamily="34" charset="0"/>
                <a:ea typeface="+mn-ea"/>
                <a:cs typeface="+mn-cs"/>
              </a:rPr>
              <a:t>(</a:t>
            </a:r>
            <a:r>
              <a:rPr lang="en-US" sz="1300" b="0" i="0" u="none" strike="noStrike" kern="1200" baseline="0" dirty="0">
                <a:latin typeface="Century Gothic" panose="020B0502020202020204" pitchFamily="34" charset="0"/>
                <a:ea typeface="+mn-ea"/>
                <a:cs typeface="+mn-cs"/>
              </a:rPr>
              <a:t>Small-Group Training, pages 23-24.</a:t>
            </a:r>
            <a:r>
              <a:rPr lang="en-US" sz="1300" b="0" i="1" u="none" strike="noStrike" kern="1200" baseline="0" dirty="0">
                <a:latin typeface="Century Gothic" panose="020B0502020202020204" pitchFamily="34" charset="0"/>
              </a:rPr>
              <a:t>)</a:t>
            </a:r>
            <a:endParaRPr lang="en-US" sz="1300" b="1" i="1" u="none" strike="noStrike" baseline="0" dirty="0">
              <a:latin typeface="Century Gothic" panose="020B0502020202020204" pitchFamily="34" charset="0"/>
            </a:endParaRPr>
          </a:p>
          <a:p>
            <a:endParaRPr lang="en-US" sz="1300" b="1" i="0" u="none" strike="noStrike" baseline="0" dirty="0">
              <a:latin typeface="Century Gothic" panose="020B0502020202020204" pitchFamily="34" charset="0"/>
            </a:endParaRPr>
          </a:p>
          <a:p>
            <a:r>
              <a:rPr lang="en-US" sz="1300" b="0" i="1" u="none" strike="noStrike" baseline="0" dirty="0">
                <a:latin typeface="Century Gothic" panose="020B0502020202020204" pitchFamily="34" charset="0"/>
              </a:rPr>
              <a:t>The Stone Soup story is a memorable way to explain the most effective style of gathering in a group. It can also add interest to how easy it can be to lead a group. </a:t>
            </a:r>
            <a:r>
              <a:rPr lang="en-US" sz="1300" b="0" i="1" u="sng" strike="noStrike" baseline="0" dirty="0">
                <a:latin typeface="Century Gothic" panose="020B0502020202020204" pitchFamily="34" charset="0"/>
              </a:rPr>
              <a:t>Like in the story, the sessions each start with simple questions to which anybody can contribute.  </a:t>
            </a:r>
            <a:r>
              <a:rPr lang="en-US" sz="1300" b="0" i="1" u="none" strike="noStrike" baseline="0" dirty="0">
                <a:latin typeface="Century Gothic" panose="020B0502020202020204" pitchFamily="34" charset="0"/>
              </a:rPr>
              <a:t>Nobody knows everything about marriage. But everybody knows something—things that work, things that don’t. Couples will apply principles to their lives when they help to explain them.”</a:t>
            </a:r>
            <a:endParaRPr lang="en-US" sz="1300" b="0" i="1" dirty="0">
              <a:latin typeface="Century Gothic" panose="020B0502020202020204" pitchFamily="34" charset="0"/>
            </a:endParaRPr>
          </a:p>
          <a:p>
            <a:endParaRPr lang="en-US" sz="1300"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1367C8E6-DBFE-46EE-96FD-3BBA10ACE351}" type="slidenum">
              <a:rPr lang="en-US" smtClean="0"/>
              <a:t>8</a:t>
            </a:fld>
            <a:endParaRPr lang="en-US"/>
          </a:p>
        </p:txBody>
      </p:sp>
    </p:spTree>
    <p:extLst>
      <p:ext uri="{BB962C8B-B14F-4D97-AF65-F5344CB8AC3E}">
        <p14:creationId xmlns:p14="http://schemas.microsoft.com/office/powerpoint/2010/main" val="4118667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067">
              <a:defRPr/>
            </a:pPr>
            <a:r>
              <a:rPr lang="en-US" sz="1400" b="1" dirty="0">
                <a:solidFill>
                  <a:schemeClr val="tx1"/>
                </a:solidFill>
              </a:rPr>
              <a:t>PRESENTER NOTES:  </a:t>
            </a:r>
            <a:r>
              <a:rPr lang="en-US" sz="1400" b="1" dirty="0">
                <a:solidFill>
                  <a:schemeClr val="tx1"/>
                </a:solidFill>
                <a:latin typeface="Calibri" panose="020F0502020204030204"/>
              </a:rPr>
              <a:t>The purpose of this slide is to impart a vision about what God can accomplish with you working together as a couple. Tell a personal  illustrative story like a Weekend to Remember speaker would. Stories about </a:t>
            </a:r>
            <a:r>
              <a:rPr lang="en-US" sz="1400" b="1" u="sng" dirty="0">
                <a:solidFill>
                  <a:schemeClr val="tx1"/>
                </a:solidFill>
                <a:latin typeface="Calibri" panose="020F0502020204030204"/>
              </a:rPr>
              <a:t>being more effective</a:t>
            </a:r>
            <a:r>
              <a:rPr lang="en-US" sz="1400" b="1" dirty="0">
                <a:solidFill>
                  <a:schemeClr val="tx1"/>
                </a:solidFill>
                <a:latin typeface="Calibri" panose="020F0502020204030204"/>
              </a:rPr>
              <a:t> as a team are both marriage enriching and relate directly to ministry. Five hundred words (about 3 minutes) maximum. </a:t>
            </a:r>
          </a:p>
          <a:p>
            <a:pPr defTabSz="951067">
              <a:defRPr/>
            </a:pPr>
            <a:endParaRPr lang="en-US" sz="1400" dirty="0">
              <a:solidFill>
                <a:schemeClr val="tx1"/>
              </a:solidFill>
              <a:latin typeface="Calibri" panose="020F0502020204030204"/>
            </a:endParaRPr>
          </a:p>
          <a:p>
            <a:pPr marL="0" indent="0" defTabSz="951067">
              <a:defRPr/>
            </a:pPr>
            <a:r>
              <a:rPr lang="en-US" sz="1400" b="1" u="sng" dirty="0">
                <a:solidFill>
                  <a:schemeClr val="tx1"/>
                </a:solidFill>
                <a:latin typeface="Calibri" panose="020F0502020204030204"/>
              </a:rPr>
              <a:t>SCRIPT</a:t>
            </a:r>
            <a:r>
              <a:rPr lang="en-US" sz="1400" dirty="0">
                <a:solidFill>
                  <a:schemeClr val="tx1"/>
                </a:solidFill>
                <a:latin typeface="Calibri" panose="020F0502020204030204"/>
              </a:rPr>
              <a:t>:  &lt;</a:t>
            </a:r>
            <a:r>
              <a:rPr lang="en-US" sz="1400" u="sng" dirty="0">
                <a:solidFill>
                  <a:schemeClr val="tx1"/>
                </a:solidFill>
                <a:latin typeface="Calibri" panose="020F0502020204030204"/>
              </a:rPr>
              <a:t>Insert a short personal story here.</a:t>
            </a:r>
            <a:r>
              <a:rPr lang="en-US" sz="1400" dirty="0">
                <a:solidFill>
                  <a:schemeClr val="tx1"/>
                </a:solidFill>
                <a:latin typeface="Calibri" panose="020F0502020204030204"/>
              </a:rPr>
              <a:t>&gt;</a:t>
            </a:r>
          </a:p>
          <a:p>
            <a:pPr marL="0" indent="0" defTabSz="951067">
              <a:defRPr/>
            </a:pPr>
            <a:r>
              <a:rPr lang="en-US" sz="1400" dirty="0">
                <a:solidFill>
                  <a:schemeClr val="tx1"/>
                </a:solidFill>
                <a:latin typeface="Calibri" panose="020F0502020204030204"/>
              </a:rPr>
              <a:t>“</a:t>
            </a:r>
            <a:r>
              <a:rPr lang="en-US" sz="1400" i="1" dirty="0">
                <a:solidFill>
                  <a:schemeClr val="tx1"/>
                </a:solidFill>
                <a:latin typeface="Calibri" panose="020F0502020204030204"/>
              </a:rPr>
              <a:t>The Small Groups Training Manual has an excellent section on pages 6-9 covering these points</a:t>
            </a:r>
            <a:r>
              <a:rPr lang="en-US" sz="1400" dirty="0">
                <a:solidFill>
                  <a:schemeClr val="tx1"/>
                </a:solidFill>
                <a:latin typeface="Calibri" panose="020F0502020204030204"/>
              </a:rPr>
              <a:t>.</a:t>
            </a:r>
          </a:p>
          <a:p>
            <a:pPr marL="285750" indent="-285750" defTabSz="951067">
              <a:buFontTx/>
              <a:buChar char="-"/>
              <a:defRPr/>
            </a:pPr>
            <a:r>
              <a:rPr lang="en-US" sz="1400" i="1" dirty="0">
                <a:solidFill>
                  <a:schemeClr val="tx1"/>
                </a:solidFill>
              </a:rPr>
              <a:t>Working as a Team Couple</a:t>
            </a:r>
          </a:p>
          <a:p>
            <a:pPr marL="285750" indent="-285750" defTabSz="951067">
              <a:buFontTx/>
              <a:buChar char="-"/>
              <a:defRPr/>
            </a:pPr>
            <a:r>
              <a:rPr lang="en-US" sz="1400" i="1" dirty="0">
                <a:solidFill>
                  <a:schemeClr val="tx1"/>
                </a:solidFill>
              </a:rPr>
              <a:t>Allowing Differences to Make You Stronger as a Team</a:t>
            </a:r>
          </a:p>
          <a:p>
            <a:pPr marL="285750" indent="-285750" defTabSz="951067">
              <a:buFontTx/>
              <a:buChar char="-"/>
              <a:defRPr/>
            </a:pPr>
            <a:r>
              <a:rPr lang="en-US" sz="1400" i="1" dirty="0">
                <a:solidFill>
                  <a:schemeClr val="tx1"/>
                </a:solidFill>
              </a:rPr>
              <a:t>Taking Your Relationship with God, and Your Marriage, to a Higher Level</a:t>
            </a:r>
            <a:r>
              <a:rPr lang="en-US" sz="1400" dirty="0">
                <a:solidFill>
                  <a:schemeClr val="tx1"/>
                </a:solidFill>
                <a:latin typeface="Calibri" panose="020F0502020204030204"/>
              </a:rPr>
              <a:t>”</a:t>
            </a:r>
          </a:p>
          <a:p>
            <a:pPr marL="0" indent="0" defTabSz="951067">
              <a:buFontTx/>
              <a:buNone/>
              <a:defRPr/>
            </a:pPr>
            <a:endParaRPr lang="en-US" sz="1400" dirty="0">
              <a:solidFill>
                <a:schemeClr val="tx1"/>
              </a:solidFill>
              <a:latin typeface="Calibri" panose="020F0502020204030204"/>
            </a:endParaRPr>
          </a:p>
          <a:p>
            <a:pPr marL="0" indent="0" defTabSz="951067">
              <a:defRPr/>
            </a:pPr>
            <a:r>
              <a:rPr lang="en-US" sz="1400" b="1" dirty="0">
                <a:solidFill>
                  <a:schemeClr val="tx1"/>
                </a:solidFill>
                <a:latin typeface="Calibri" panose="020F0502020204030204"/>
              </a:rPr>
              <a:t>PRESENTER NOTES: This identical slide is in SG101, 201, and 301.  In every presentation helping couples’ marriages to the next level is essential. </a:t>
            </a:r>
          </a:p>
          <a:p>
            <a:endParaRPr lang="en-US" sz="1400" dirty="0">
              <a:solidFill>
                <a:schemeClr val="tx1"/>
              </a:solidFill>
            </a:endParaRPr>
          </a:p>
        </p:txBody>
      </p:sp>
      <p:sp>
        <p:nvSpPr>
          <p:cNvPr id="4" name="Slide Number Placeholder 3"/>
          <p:cNvSpPr>
            <a:spLocks noGrp="1"/>
          </p:cNvSpPr>
          <p:nvPr>
            <p:ph type="sldNum" sz="quarter" idx="5"/>
          </p:nvPr>
        </p:nvSpPr>
        <p:spPr/>
        <p:txBody>
          <a:bodyPr/>
          <a:lstStyle/>
          <a:p>
            <a:fld id="{1367C8E6-DBFE-46EE-96FD-3BBA10ACE351}" type="slidenum">
              <a:rPr lang="en-US" smtClean="0"/>
              <a:t>9</a:t>
            </a:fld>
            <a:endParaRPr lang="en-US"/>
          </a:p>
        </p:txBody>
      </p:sp>
    </p:spTree>
    <p:extLst>
      <p:ext uri="{BB962C8B-B14F-4D97-AF65-F5344CB8AC3E}">
        <p14:creationId xmlns:p14="http://schemas.microsoft.com/office/powerpoint/2010/main" val="2535557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839787" y="457200"/>
            <a:ext cx="10515599"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rgbClr val="8B8F8E"/>
              </a:buClr>
              <a:buFont typeface="Roboto Medium"/>
              <a:buNone/>
              <a:defRPr sz="3200" b="0" i="0" u="none" strike="noStrike" cap="none">
                <a:solidFill>
                  <a:srgbClr val="8B8F8E"/>
                </a:solidFill>
                <a:latin typeface="Roboto Medium"/>
                <a:ea typeface="Roboto Medium"/>
                <a:cs typeface="Roboto Medium"/>
                <a:sym typeface="Roboto Medium"/>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2500358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A5845-B5F2-4E1B-98A0-9056845F79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242244-DF61-4C3F-A211-5632789566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4E88F6-0860-4BA8-85CC-3C2BE949F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CDD6F3-A998-4410-893D-4499E49616E0}"/>
              </a:ext>
            </a:extLst>
          </p:cNvPr>
          <p:cNvSpPr>
            <a:spLocks noGrp="1"/>
          </p:cNvSpPr>
          <p:nvPr>
            <p:ph type="dt" sz="half" idx="10"/>
          </p:nvPr>
        </p:nvSpPr>
        <p:spPr/>
        <p:txBody>
          <a:bodyPr/>
          <a:lstStyle/>
          <a:p>
            <a:fld id="{A535F8E4-4F6C-49DB-82E4-BA91435EE565}" type="datetimeFigureOut">
              <a:rPr lang="en-US" smtClean="0"/>
              <a:t>1/8/2021</a:t>
            </a:fld>
            <a:endParaRPr lang="en-US"/>
          </a:p>
        </p:txBody>
      </p:sp>
      <p:sp>
        <p:nvSpPr>
          <p:cNvPr id="6" name="Footer Placeholder 5">
            <a:extLst>
              <a:ext uri="{FF2B5EF4-FFF2-40B4-BE49-F238E27FC236}">
                <a16:creationId xmlns:a16="http://schemas.microsoft.com/office/drawing/2014/main" id="{23B818FC-1582-4B70-892C-E738C3BC93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F810EC-384D-484D-8A49-BCA960611CB3}"/>
              </a:ext>
            </a:extLst>
          </p:cNvPr>
          <p:cNvSpPr>
            <a:spLocks noGrp="1"/>
          </p:cNvSpPr>
          <p:nvPr>
            <p:ph type="sldNum" sz="quarter" idx="12"/>
          </p:nvPr>
        </p:nvSpPr>
        <p:spPr/>
        <p:txBody>
          <a:bodyPr/>
          <a:lstStyle/>
          <a:p>
            <a:fld id="{F9F4BCB3-74D2-4385-A9A2-B3D9FBF30090}" type="slidenum">
              <a:rPr lang="en-US" smtClean="0"/>
              <a:t>‹#›</a:t>
            </a:fld>
            <a:endParaRPr lang="en-US"/>
          </a:p>
        </p:txBody>
      </p:sp>
    </p:spTree>
    <p:extLst>
      <p:ext uri="{BB962C8B-B14F-4D97-AF65-F5344CB8AC3E}">
        <p14:creationId xmlns:p14="http://schemas.microsoft.com/office/powerpoint/2010/main" val="4110555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2FD57-8F8E-41D2-A969-4E2664E01F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CAD4DF-9949-4FE9-93C2-839A648741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8C4368-0F61-4982-A32A-C9C401CFF93F}"/>
              </a:ext>
            </a:extLst>
          </p:cNvPr>
          <p:cNvSpPr>
            <a:spLocks noGrp="1"/>
          </p:cNvSpPr>
          <p:nvPr>
            <p:ph type="dt" sz="half" idx="10"/>
          </p:nvPr>
        </p:nvSpPr>
        <p:spPr/>
        <p:txBody>
          <a:bodyPr/>
          <a:lstStyle/>
          <a:p>
            <a:fld id="{A535F8E4-4F6C-49DB-82E4-BA91435EE565}" type="datetimeFigureOut">
              <a:rPr lang="en-US" smtClean="0"/>
              <a:t>1/8/2021</a:t>
            </a:fld>
            <a:endParaRPr lang="en-US"/>
          </a:p>
        </p:txBody>
      </p:sp>
      <p:sp>
        <p:nvSpPr>
          <p:cNvPr id="5" name="Footer Placeholder 4">
            <a:extLst>
              <a:ext uri="{FF2B5EF4-FFF2-40B4-BE49-F238E27FC236}">
                <a16:creationId xmlns:a16="http://schemas.microsoft.com/office/drawing/2014/main" id="{22002206-A0AB-4B29-AC28-D6EE4FC7CA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A473C0-88CD-4054-882C-F3B27A9C3B6F}"/>
              </a:ext>
            </a:extLst>
          </p:cNvPr>
          <p:cNvSpPr>
            <a:spLocks noGrp="1"/>
          </p:cNvSpPr>
          <p:nvPr>
            <p:ph type="sldNum" sz="quarter" idx="12"/>
          </p:nvPr>
        </p:nvSpPr>
        <p:spPr/>
        <p:txBody>
          <a:bodyPr/>
          <a:lstStyle/>
          <a:p>
            <a:fld id="{F9F4BCB3-74D2-4385-A9A2-B3D9FBF30090}" type="slidenum">
              <a:rPr lang="en-US" smtClean="0"/>
              <a:t>‹#›</a:t>
            </a:fld>
            <a:endParaRPr lang="en-US"/>
          </a:p>
        </p:txBody>
      </p:sp>
    </p:spTree>
    <p:extLst>
      <p:ext uri="{BB962C8B-B14F-4D97-AF65-F5344CB8AC3E}">
        <p14:creationId xmlns:p14="http://schemas.microsoft.com/office/powerpoint/2010/main" val="2879932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AA50D4-0BC5-4800-A2DC-16803293CA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F76C59-8780-454A-9FA6-B01C91FB21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7A8ED7-43DD-4DF6-948E-A02A51EE4752}"/>
              </a:ext>
            </a:extLst>
          </p:cNvPr>
          <p:cNvSpPr>
            <a:spLocks noGrp="1"/>
          </p:cNvSpPr>
          <p:nvPr>
            <p:ph type="dt" sz="half" idx="10"/>
          </p:nvPr>
        </p:nvSpPr>
        <p:spPr/>
        <p:txBody>
          <a:bodyPr/>
          <a:lstStyle/>
          <a:p>
            <a:fld id="{A535F8E4-4F6C-49DB-82E4-BA91435EE565}" type="datetimeFigureOut">
              <a:rPr lang="en-US" smtClean="0"/>
              <a:t>1/8/2021</a:t>
            </a:fld>
            <a:endParaRPr lang="en-US"/>
          </a:p>
        </p:txBody>
      </p:sp>
      <p:sp>
        <p:nvSpPr>
          <p:cNvPr id="5" name="Footer Placeholder 4">
            <a:extLst>
              <a:ext uri="{FF2B5EF4-FFF2-40B4-BE49-F238E27FC236}">
                <a16:creationId xmlns:a16="http://schemas.microsoft.com/office/drawing/2014/main" id="{DE3CF7DB-AF7A-470B-8315-30336120EF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E0F4FB-9CCC-481B-A33F-6234CD12863A}"/>
              </a:ext>
            </a:extLst>
          </p:cNvPr>
          <p:cNvSpPr>
            <a:spLocks noGrp="1"/>
          </p:cNvSpPr>
          <p:nvPr>
            <p:ph type="sldNum" sz="quarter" idx="12"/>
          </p:nvPr>
        </p:nvSpPr>
        <p:spPr/>
        <p:txBody>
          <a:bodyPr/>
          <a:lstStyle/>
          <a:p>
            <a:fld id="{F9F4BCB3-74D2-4385-A9A2-B3D9FBF30090}" type="slidenum">
              <a:rPr lang="en-US" smtClean="0"/>
              <a:t>‹#›</a:t>
            </a:fld>
            <a:endParaRPr lang="en-US"/>
          </a:p>
        </p:txBody>
      </p:sp>
    </p:spTree>
    <p:extLst>
      <p:ext uri="{BB962C8B-B14F-4D97-AF65-F5344CB8AC3E}">
        <p14:creationId xmlns:p14="http://schemas.microsoft.com/office/powerpoint/2010/main" val="3742766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B6457-7965-44D1-97F3-B3AF4EC976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662CFB-08C1-440E-8D3C-6A42B9487E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E10A4A-7548-450A-AD7D-ED2EBF11968A}"/>
              </a:ext>
            </a:extLst>
          </p:cNvPr>
          <p:cNvSpPr>
            <a:spLocks noGrp="1"/>
          </p:cNvSpPr>
          <p:nvPr>
            <p:ph type="dt" sz="half" idx="10"/>
          </p:nvPr>
        </p:nvSpPr>
        <p:spPr/>
        <p:txBody>
          <a:bodyPr/>
          <a:lstStyle/>
          <a:p>
            <a:fld id="{362852AD-AA4E-403A-BBE1-1D3C880AE274}" type="datetimeFigureOut">
              <a:rPr lang="en-US" smtClean="0"/>
              <a:t>1/8/2021</a:t>
            </a:fld>
            <a:endParaRPr lang="en-US"/>
          </a:p>
        </p:txBody>
      </p:sp>
      <p:sp>
        <p:nvSpPr>
          <p:cNvPr id="5" name="Footer Placeholder 4">
            <a:extLst>
              <a:ext uri="{FF2B5EF4-FFF2-40B4-BE49-F238E27FC236}">
                <a16:creationId xmlns:a16="http://schemas.microsoft.com/office/drawing/2014/main" id="{E2CF3686-C749-4779-AFA1-DB490C6391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CA8723-7837-456D-AE49-4EC2DFBEE005}"/>
              </a:ext>
            </a:extLst>
          </p:cNvPr>
          <p:cNvSpPr>
            <a:spLocks noGrp="1"/>
          </p:cNvSpPr>
          <p:nvPr>
            <p:ph type="sldNum" sz="quarter" idx="12"/>
          </p:nvPr>
        </p:nvSpPr>
        <p:spPr/>
        <p:txBody>
          <a:bodyPr/>
          <a:lstStyle/>
          <a:p>
            <a:fld id="{46187FAE-56E4-4B32-BF7E-8E81C12BEB27}" type="slidenum">
              <a:rPr lang="en-US" smtClean="0"/>
              <a:t>‹#›</a:t>
            </a:fld>
            <a:endParaRPr lang="en-US"/>
          </a:p>
        </p:txBody>
      </p:sp>
    </p:spTree>
    <p:extLst>
      <p:ext uri="{BB962C8B-B14F-4D97-AF65-F5344CB8AC3E}">
        <p14:creationId xmlns:p14="http://schemas.microsoft.com/office/powerpoint/2010/main" val="496627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88C48-CFA9-4756-AB42-0C2ED732B9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04A5E9-C92A-4637-BF1E-17F65C6FB7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45DEB5-C50C-4DFF-B521-FED1080BA4FE}"/>
              </a:ext>
            </a:extLst>
          </p:cNvPr>
          <p:cNvSpPr>
            <a:spLocks noGrp="1"/>
          </p:cNvSpPr>
          <p:nvPr>
            <p:ph type="dt" sz="half" idx="10"/>
          </p:nvPr>
        </p:nvSpPr>
        <p:spPr/>
        <p:txBody>
          <a:bodyPr/>
          <a:lstStyle/>
          <a:p>
            <a:fld id="{362852AD-AA4E-403A-BBE1-1D3C880AE274}" type="datetimeFigureOut">
              <a:rPr lang="en-US" smtClean="0"/>
              <a:t>1/8/2021</a:t>
            </a:fld>
            <a:endParaRPr lang="en-US"/>
          </a:p>
        </p:txBody>
      </p:sp>
      <p:sp>
        <p:nvSpPr>
          <p:cNvPr id="5" name="Footer Placeholder 4">
            <a:extLst>
              <a:ext uri="{FF2B5EF4-FFF2-40B4-BE49-F238E27FC236}">
                <a16:creationId xmlns:a16="http://schemas.microsoft.com/office/drawing/2014/main" id="{14B64BD8-89FC-4E35-AC19-FE4F79429F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2B7AA-29F3-4C56-92DF-F462261E1B3F}"/>
              </a:ext>
            </a:extLst>
          </p:cNvPr>
          <p:cNvSpPr>
            <a:spLocks noGrp="1"/>
          </p:cNvSpPr>
          <p:nvPr>
            <p:ph type="sldNum" sz="quarter" idx="12"/>
          </p:nvPr>
        </p:nvSpPr>
        <p:spPr/>
        <p:txBody>
          <a:bodyPr/>
          <a:lstStyle/>
          <a:p>
            <a:fld id="{46187FAE-56E4-4B32-BF7E-8E81C12BEB27}" type="slidenum">
              <a:rPr lang="en-US" smtClean="0"/>
              <a:t>‹#›</a:t>
            </a:fld>
            <a:endParaRPr lang="en-US"/>
          </a:p>
        </p:txBody>
      </p:sp>
    </p:spTree>
    <p:extLst>
      <p:ext uri="{BB962C8B-B14F-4D97-AF65-F5344CB8AC3E}">
        <p14:creationId xmlns:p14="http://schemas.microsoft.com/office/powerpoint/2010/main" val="4087581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7DBC3-ED2E-4A62-8EBA-102473132F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24441E-95D8-4FBC-90B2-D6DBE4F2FD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13CE2D-C4A5-4B13-8BC5-1D4D3A40F742}"/>
              </a:ext>
            </a:extLst>
          </p:cNvPr>
          <p:cNvSpPr>
            <a:spLocks noGrp="1"/>
          </p:cNvSpPr>
          <p:nvPr>
            <p:ph type="dt" sz="half" idx="10"/>
          </p:nvPr>
        </p:nvSpPr>
        <p:spPr/>
        <p:txBody>
          <a:bodyPr/>
          <a:lstStyle/>
          <a:p>
            <a:fld id="{362852AD-AA4E-403A-BBE1-1D3C880AE274}" type="datetimeFigureOut">
              <a:rPr lang="en-US" smtClean="0"/>
              <a:t>1/8/2021</a:t>
            </a:fld>
            <a:endParaRPr lang="en-US"/>
          </a:p>
        </p:txBody>
      </p:sp>
      <p:sp>
        <p:nvSpPr>
          <p:cNvPr id="5" name="Footer Placeholder 4">
            <a:extLst>
              <a:ext uri="{FF2B5EF4-FFF2-40B4-BE49-F238E27FC236}">
                <a16:creationId xmlns:a16="http://schemas.microsoft.com/office/drawing/2014/main" id="{AF772CF9-4C35-4878-AFDC-BAB20AC9A3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C07CBB-066C-480A-8AED-1EB48BD7AAFA}"/>
              </a:ext>
            </a:extLst>
          </p:cNvPr>
          <p:cNvSpPr>
            <a:spLocks noGrp="1"/>
          </p:cNvSpPr>
          <p:nvPr>
            <p:ph type="sldNum" sz="quarter" idx="12"/>
          </p:nvPr>
        </p:nvSpPr>
        <p:spPr/>
        <p:txBody>
          <a:bodyPr/>
          <a:lstStyle/>
          <a:p>
            <a:fld id="{46187FAE-56E4-4B32-BF7E-8E81C12BEB27}" type="slidenum">
              <a:rPr lang="en-US" smtClean="0"/>
              <a:t>‹#›</a:t>
            </a:fld>
            <a:endParaRPr lang="en-US"/>
          </a:p>
        </p:txBody>
      </p:sp>
    </p:spTree>
    <p:extLst>
      <p:ext uri="{BB962C8B-B14F-4D97-AF65-F5344CB8AC3E}">
        <p14:creationId xmlns:p14="http://schemas.microsoft.com/office/powerpoint/2010/main" val="1746990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1B20E-2497-4F95-BF21-A484997E93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A35D99-2372-4E61-AC52-A96EA26601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EC9583-325E-4360-8BB8-D32F0702D3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D73A83-E221-4E69-97A0-DA2559A0F508}"/>
              </a:ext>
            </a:extLst>
          </p:cNvPr>
          <p:cNvSpPr>
            <a:spLocks noGrp="1"/>
          </p:cNvSpPr>
          <p:nvPr>
            <p:ph type="dt" sz="half" idx="10"/>
          </p:nvPr>
        </p:nvSpPr>
        <p:spPr/>
        <p:txBody>
          <a:bodyPr/>
          <a:lstStyle/>
          <a:p>
            <a:fld id="{362852AD-AA4E-403A-BBE1-1D3C880AE274}" type="datetimeFigureOut">
              <a:rPr lang="en-US" smtClean="0"/>
              <a:t>1/8/2021</a:t>
            </a:fld>
            <a:endParaRPr lang="en-US"/>
          </a:p>
        </p:txBody>
      </p:sp>
      <p:sp>
        <p:nvSpPr>
          <p:cNvPr id="6" name="Footer Placeholder 5">
            <a:extLst>
              <a:ext uri="{FF2B5EF4-FFF2-40B4-BE49-F238E27FC236}">
                <a16:creationId xmlns:a16="http://schemas.microsoft.com/office/drawing/2014/main" id="{B287D9B5-67CB-4360-950E-C80DCAC95D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64212A-5D1E-4360-B5B8-1D9F858B027D}"/>
              </a:ext>
            </a:extLst>
          </p:cNvPr>
          <p:cNvSpPr>
            <a:spLocks noGrp="1"/>
          </p:cNvSpPr>
          <p:nvPr>
            <p:ph type="sldNum" sz="quarter" idx="12"/>
          </p:nvPr>
        </p:nvSpPr>
        <p:spPr/>
        <p:txBody>
          <a:bodyPr/>
          <a:lstStyle/>
          <a:p>
            <a:fld id="{46187FAE-56E4-4B32-BF7E-8E81C12BEB27}" type="slidenum">
              <a:rPr lang="en-US" smtClean="0"/>
              <a:t>‹#›</a:t>
            </a:fld>
            <a:endParaRPr lang="en-US"/>
          </a:p>
        </p:txBody>
      </p:sp>
    </p:spTree>
    <p:extLst>
      <p:ext uri="{BB962C8B-B14F-4D97-AF65-F5344CB8AC3E}">
        <p14:creationId xmlns:p14="http://schemas.microsoft.com/office/powerpoint/2010/main" val="2067308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36375-F27E-49A3-855F-6B08C45D3E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21142B-06B5-4684-AF0A-AD253109BE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E39B8A-EA1C-4471-A6A1-3F0AF1DE0C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531F80-8E7C-4EF9-8D91-78355D91F2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95AB48-DE77-4063-ADD6-32783A4B9B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45091E-746E-4133-BB3D-064D82860EA5}"/>
              </a:ext>
            </a:extLst>
          </p:cNvPr>
          <p:cNvSpPr>
            <a:spLocks noGrp="1"/>
          </p:cNvSpPr>
          <p:nvPr>
            <p:ph type="dt" sz="half" idx="10"/>
          </p:nvPr>
        </p:nvSpPr>
        <p:spPr/>
        <p:txBody>
          <a:bodyPr/>
          <a:lstStyle/>
          <a:p>
            <a:fld id="{362852AD-AA4E-403A-BBE1-1D3C880AE274}" type="datetimeFigureOut">
              <a:rPr lang="en-US" smtClean="0"/>
              <a:t>1/8/2021</a:t>
            </a:fld>
            <a:endParaRPr lang="en-US"/>
          </a:p>
        </p:txBody>
      </p:sp>
      <p:sp>
        <p:nvSpPr>
          <p:cNvPr id="8" name="Footer Placeholder 7">
            <a:extLst>
              <a:ext uri="{FF2B5EF4-FFF2-40B4-BE49-F238E27FC236}">
                <a16:creationId xmlns:a16="http://schemas.microsoft.com/office/drawing/2014/main" id="{14838953-883D-47DA-9691-C4A41576D9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4193E3-4CC1-41CD-8BBB-F0BBEA602505}"/>
              </a:ext>
            </a:extLst>
          </p:cNvPr>
          <p:cNvSpPr>
            <a:spLocks noGrp="1"/>
          </p:cNvSpPr>
          <p:nvPr>
            <p:ph type="sldNum" sz="quarter" idx="12"/>
          </p:nvPr>
        </p:nvSpPr>
        <p:spPr/>
        <p:txBody>
          <a:bodyPr/>
          <a:lstStyle/>
          <a:p>
            <a:fld id="{46187FAE-56E4-4B32-BF7E-8E81C12BEB27}" type="slidenum">
              <a:rPr lang="en-US" smtClean="0"/>
              <a:t>‹#›</a:t>
            </a:fld>
            <a:endParaRPr lang="en-US"/>
          </a:p>
        </p:txBody>
      </p:sp>
    </p:spTree>
    <p:extLst>
      <p:ext uri="{BB962C8B-B14F-4D97-AF65-F5344CB8AC3E}">
        <p14:creationId xmlns:p14="http://schemas.microsoft.com/office/powerpoint/2010/main" val="2030048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DB1C1-9F6A-4E35-9BB7-428CB985A0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F4646D-7D19-4AA9-8352-C4F42728D38E}"/>
              </a:ext>
            </a:extLst>
          </p:cNvPr>
          <p:cNvSpPr>
            <a:spLocks noGrp="1"/>
          </p:cNvSpPr>
          <p:nvPr>
            <p:ph type="dt" sz="half" idx="10"/>
          </p:nvPr>
        </p:nvSpPr>
        <p:spPr/>
        <p:txBody>
          <a:bodyPr/>
          <a:lstStyle/>
          <a:p>
            <a:fld id="{362852AD-AA4E-403A-BBE1-1D3C880AE274}" type="datetimeFigureOut">
              <a:rPr lang="en-US" smtClean="0"/>
              <a:t>1/8/2021</a:t>
            </a:fld>
            <a:endParaRPr lang="en-US"/>
          </a:p>
        </p:txBody>
      </p:sp>
      <p:sp>
        <p:nvSpPr>
          <p:cNvPr id="4" name="Footer Placeholder 3">
            <a:extLst>
              <a:ext uri="{FF2B5EF4-FFF2-40B4-BE49-F238E27FC236}">
                <a16:creationId xmlns:a16="http://schemas.microsoft.com/office/drawing/2014/main" id="{45268FA8-4649-48B4-A1D5-D4A023D418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B5AE3A-BF7D-49D9-AEF7-56E5F7AAE7C6}"/>
              </a:ext>
            </a:extLst>
          </p:cNvPr>
          <p:cNvSpPr>
            <a:spLocks noGrp="1"/>
          </p:cNvSpPr>
          <p:nvPr>
            <p:ph type="sldNum" sz="quarter" idx="12"/>
          </p:nvPr>
        </p:nvSpPr>
        <p:spPr/>
        <p:txBody>
          <a:bodyPr/>
          <a:lstStyle/>
          <a:p>
            <a:fld id="{46187FAE-56E4-4B32-BF7E-8E81C12BEB27}" type="slidenum">
              <a:rPr lang="en-US" smtClean="0"/>
              <a:t>‹#›</a:t>
            </a:fld>
            <a:endParaRPr lang="en-US"/>
          </a:p>
        </p:txBody>
      </p:sp>
    </p:spTree>
    <p:extLst>
      <p:ext uri="{BB962C8B-B14F-4D97-AF65-F5344CB8AC3E}">
        <p14:creationId xmlns:p14="http://schemas.microsoft.com/office/powerpoint/2010/main" val="2900315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E6917D-E446-4E9D-80D0-5F9736EC90BD}"/>
              </a:ext>
            </a:extLst>
          </p:cNvPr>
          <p:cNvSpPr>
            <a:spLocks noGrp="1"/>
          </p:cNvSpPr>
          <p:nvPr>
            <p:ph type="dt" sz="half" idx="10"/>
          </p:nvPr>
        </p:nvSpPr>
        <p:spPr/>
        <p:txBody>
          <a:bodyPr/>
          <a:lstStyle/>
          <a:p>
            <a:fld id="{362852AD-AA4E-403A-BBE1-1D3C880AE274}" type="datetimeFigureOut">
              <a:rPr lang="en-US" smtClean="0"/>
              <a:t>1/8/2021</a:t>
            </a:fld>
            <a:endParaRPr lang="en-US"/>
          </a:p>
        </p:txBody>
      </p:sp>
      <p:sp>
        <p:nvSpPr>
          <p:cNvPr id="3" name="Footer Placeholder 2">
            <a:extLst>
              <a:ext uri="{FF2B5EF4-FFF2-40B4-BE49-F238E27FC236}">
                <a16:creationId xmlns:a16="http://schemas.microsoft.com/office/drawing/2014/main" id="{344F29AB-ECC9-4500-B1FE-D5DFED5A3D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7AC0BE-FEE9-47A2-9195-58AD9E17F9CA}"/>
              </a:ext>
            </a:extLst>
          </p:cNvPr>
          <p:cNvSpPr>
            <a:spLocks noGrp="1"/>
          </p:cNvSpPr>
          <p:nvPr>
            <p:ph type="sldNum" sz="quarter" idx="12"/>
          </p:nvPr>
        </p:nvSpPr>
        <p:spPr/>
        <p:txBody>
          <a:bodyPr/>
          <a:lstStyle/>
          <a:p>
            <a:fld id="{46187FAE-56E4-4B32-BF7E-8E81C12BEB27}" type="slidenum">
              <a:rPr lang="en-US" smtClean="0"/>
              <a:t>‹#›</a:t>
            </a:fld>
            <a:endParaRPr lang="en-US"/>
          </a:p>
        </p:txBody>
      </p:sp>
    </p:spTree>
    <p:extLst>
      <p:ext uri="{BB962C8B-B14F-4D97-AF65-F5344CB8AC3E}">
        <p14:creationId xmlns:p14="http://schemas.microsoft.com/office/powerpoint/2010/main" val="4284188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0D6B1-FA0B-48E2-BC8A-E569CBF6BF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C580CF-EA78-4776-9A83-AF4260883F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A554D7-BB4D-4DA5-9FDD-14A2646DB3C9}"/>
              </a:ext>
            </a:extLst>
          </p:cNvPr>
          <p:cNvSpPr>
            <a:spLocks noGrp="1"/>
          </p:cNvSpPr>
          <p:nvPr>
            <p:ph type="dt" sz="half" idx="10"/>
          </p:nvPr>
        </p:nvSpPr>
        <p:spPr/>
        <p:txBody>
          <a:bodyPr/>
          <a:lstStyle/>
          <a:p>
            <a:fld id="{A535F8E4-4F6C-49DB-82E4-BA91435EE565}" type="datetimeFigureOut">
              <a:rPr lang="en-US" smtClean="0"/>
              <a:t>1/8/2021</a:t>
            </a:fld>
            <a:endParaRPr lang="en-US"/>
          </a:p>
        </p:txBody>
      </p:sp>
      <p:sp>
        <p:nvSpPr>
          <p:cNvPr id="5" name="Footer Placeholder 4">
            <a:extLst>
              <a:ext uri="{FF2B5EF4-FFF2-40B4-BE49-F238E27FC236}">
                <a16:creationId xmlns:a16="http://schemas.microsoft.com/office/drawing/2014/main" id="{74E59430-5175-4DCD-B34F-1369947D23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D719D8-2040-42B1-91B9-BD1B074FACD2}"/>
              </a:ext>
            </a:extLst>
          </p:cNvPr>
          <p:cNvSpPr>
            <a:spLocks noGrp="1"/>
          </p:cNvSpPr>
          <p:nvPr>
            <p:ph type="sldNum" sz="quarter" idx="12"/>
          </p:nvPr>
        </p:nvSpPr>
        <p:spPr/>
        <p:txBody>
          <a:bodyPr/>
          <a:lstStyle/>
          <a:p>
            <a:fld id="{F9F4BCB3-74D2-4385-A9A2-B3D9FBF30090}" type="slidenum">
              <a:rPr lang="en-US" smtClean="0"/>
              <a:t>‹#›</a:t>
            </a:fld>
            <a:endParaRPr lang="en-US"/>
          </a:p>
        </p:txBody>
      </p:sp>
    </p:spTree>
    <p:extLst>
      <p:ext uri="{BB962C8B-B14F-4D97-AF65-F5344CB8AC3E}">
        <p14:creationId xmlns:p14="http://schemas.microsoft.com/office/powerpoint/2010/main" val="1792345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8945D-C22C-41C9-976D-5FBDF68583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E79496-F63E-4F56-B9DE-DCD2502A26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FF48BC-D450-424C-8FB3-A026FC7238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E132A7-379E-46CD-8DFC-0ADEB79E27A1}"/>
              </a:ext>
            </a:extLst>
          </p:cNvPr>
          <p:cNvSpPr>
            <a:spLocks noGrp="1"/>
          </p:cNvSpPr>
          <p:nvPr>
            <p:ph type="dt" sz="half" idx="10"/>
          </p:nvPr>
        </p:nvSpPr>
        <p:spPr/>
        <p:txBody>
          <a:bodyPr/>
          <a:lstStyle/>
          <a:p>
            <a:fld id="{362852AD-AA4E-403A-BBE1-1D3C880AE274}" type="datetimeFigureOut">
              <a:rPr lang="en-US" smtClean="0"/>
              <a:t>1/8/2021</a:t>
            </a:fld>
            <a:endParaRPr lang="en-US"/>
          </a:p>
        </p:txBody>
      </p:sp>
      <p:sp>
        <p:nvSpPr>
          <p:cNvPr id="6" name="Footer Placeholder 5">
            <a:extLst>
              <a:ext uri="{FF2B5EF4-FFF2-40B4-BE49-F238E27FC236}">
                <a16:creationId xmlns:a16="http://schemas.microsoft.com/office/drawing/2014/main" id="{1F398E0A-21EE-4DD6-B3F6-AF69846D43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101AF0-5304-460F-A38D-D946084B69D0}"/>
              </a:ext>
            </a:extLst>
          </p:cNvPr>
          <p:cNvSpPr>
            <a:spLocks noGrp="1"/>
          </p:cNvSpPr>
          <p:nvPr>
            <p:ph type="sldNum" sz="quarter" idx="12"/>
          </p:nvPr>
        </p:nvSpPr>
        <p:spPr/>
        <p:txBody>
          <a:bodyPr/>
          <a:lstStyle/>
          <a:p>
            <a:fld id="{46187FAE-56E4-4B32-BF7E-8E81C12BEB27}" type="slidenum">
              <a:rPr lang="en-US" smtClean="0"/>
              <a:t>‹#›</a:t>
            </a:fld>
            <a:endParaRPr lang="en-US"/>
          </a:p>
        </p:txBody>
      </p:sp>
    </p:spTree>
    <p:extLst>
      <p:ext uri="{BB962C8B-B14F-4D97-AF65-F5344CB8AC3E}">
        <p14:creationId xmlns:p14="http://schemas.microsoft.com/office/powerpoint/2010/main" val="24804849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70FD0-012F-4978-93C0-877F679BF4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55B0DE-86D4-4325-ADCC-C32D6F4737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6C0F55-F5A6-4D52-A244-EA2C70A9BB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0BC582-D9B4-4F14-8B59-301AA02735B6}"/>
              </a:ext>
            </a:extLst>
          </p:cNvPr>
          <p:cNvSpPr>
            <a:spLocks noGrp="1"/>
          </p:cNvSpPr>
          <p:nvPr>
            <p:ph type="dt" sz="half" idx="10"/>
          </p:nvPr>
        </p:nvSpPr>
        <p:spPr/>
        <p:txBody>
          <a:bodyPr/>
          <a:lstStyle/>
          <a:p>
            <a:fld id="{362852AD-AA4E-403A-BBE1-1D3C880AE274}" type="datetimeFigureOut">
              <a:rPr lang="en-US" smtClean="0"/>
              <a:t>1/8/2021</a:t>
            </a:fld>
            <a:endParaRPr lang="en-US"/>
          </a:p>
        </p:txBody>
      </p:sp>
      <p:sp>
        <p:nvSpPr>
          <p:cNvPr id="6" name="Footer Placeholder 5">
            <a:extLst>
              <a:ext uri="{FF2B5EF4-FFF2-40B4-BE49-F238E27FC236}">
                <a16:creationId xmlns:a16="http://schemas.microsoft.com/office/drawing/2014/main" id="{1B7E28A1-1CDB-491B-B444-AE0BDC09AA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E586A0-045A-4FE8-8F37-24D527B3829F}"/>
              </a:ext>
            </a:extLst>
          </p:cNvPr>
          <p:cNvSpPr>
            <a:spLocks noGrp="1"/>
          </p:cNvSpPr>
          <p:nvPr>
            <p:ph type="sldNum" sz="quarter" idx="12"/>
          </p:nvPr>
        </p:nvSpPr>
        <p:spPr/>
        <p:txBody>
          <a:bodyPr/>
          <a:lstStyle/>
          <a:p>
            <a:fld id="{46187FAE-56E4-4B32-BF7E-8E81C12BEB27}" type="slidenum">
              <a:rPr lang="en-US" smtClean="0"/>
              <a:t>‹#›</a:t>
            </a:fld>
            <a:endParaRPr lang="en-US"/>
          </a:p>
        </p:txBody>
      </p:sp>
    </p:spTree>
    <p:extLst>
      <p:ext uri="{BB962C8B-B14F-4D97-AF65-F5344CB8AC3E}">
        <p14:creationId xmlns:p14="http://schemas.microsoft.com/office/powerpoint/2010/main" val="39244565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9FF0-8B05-4C06-8046-44C430E5EC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14F942-7BF4-4AC6-9155-65D2FE45EF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59B20D-C720-43D1-86FE-E2C00022F761}"/>
              </a:ext>
            </a:extLst>
          </p:cNvPr>
          <p:cNvSpPr>
            <a:spLocks noGrp="1"/>
          </p:cNvSpPr>
          <p:nvPr>
            <p:ph type="dt" sz="half" idx="10"/>
          </p:nvPr>
        </p:nvSpPr>
        <p:spPr/>
        <p:txBody>
          <a:bodyPr/>
          <a:lstStyle/>
          <a:p>
            <a:fld id="{362852AD-AA4E-403A-BBE1-1D3C880AE274}" type="datetimeFigureOut">
              <a:rPr lang="en-US" smtClean="0"/>
              <a:t>1/8/2021</a:t>
            </a:fld>
            <a:endParaRPr lang="en-US"/>
          </a:p>
        </p:txBody>
      </p:sp>
      <p:sp>
        <p:nvSpPr>
          <p:cNvPr id="5" name="Footer Placeholder 4">
            <a:extLst>
              <a:ext uri="{FF2B5EF4-FFF2-40B4-BE49-F238E27FC236}">
                <a16:creationId xmlns:a16="http://schemas.microsoft.com/office/drawing/2014/main" id="{016487BF-423B-413A-B777-29CC7B6039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BE97A7-B85D-43B2-AEBC-7A71295DF598}"/>
              </a:ext>
            </a:extLst>
          </p:cNvPr>
          <p:cNvSpPr>
            <a:spLocks noGrp="1"/>
          </p:cNvSpPr>
          <p:nvPr>
            <p:ph type="sldNum" sz="quarter" idx="12"/>
          </p:nvPr>
        </p:nvSpPr>
        <p:spPr/>
        <p:txBody>
          <a:bodyPr/>
          <a:lstStyle/>
          <a:p>
            <a:fld id="{46187FAE-56E4-4B32-BF7E-8E81C12BEB27}" type="slidenum">
              <a:rPr lang="en-US" smtClean="0"/>
              <a:t>‹#›</a:t>
            </a:fld>
            <a:endParaRPr lang="en-US"/>
          </a:p>
        </p:txBody>
      </p:sp>
    </p:spTree>
    <p:extLst>
      <p:ext uri="{BB962C8B-B14F-4D97-AF65-F5344CB8AC3E}">
        <p14:creationId xmlns:p14="http://schemas.microsoft.com/office/powerpoint/2010/main" val="3080037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E87DC6-0BAD-4B0B-8C99-66C6E3FB03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A8FB80-B7BE-49E3-819A-DCCDCF522A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F503B8-7E96-4ECE-9FED-9BFA35A8DB17}"/>
              </a:ext>
            </a:extLst>
          </p:cNvPr>
          <p:cNvSpPr>
            <a:spLocks noGrp="1"/>
          </p:cNvSpPr>
          <p:nvPr>
            <p:ph type="dt" sz="half" idx="10"/>
          </p:nvPr>
        </p:nvSpPr>
        <p:spPr/>
        <p:txBody>
          <a:bodyPr/>
          <a:lstStyle/>
          <a:p>
            <a:fld id="{362852AD-AA4E-403A-BBE1-1D3C880AE274}" type="datetimeFigureOut">
              <a:rPr lang="en-US" smtClean="0"/>
              <a:t>1/8/2021</a:t>
            </a:fld>
            <a:endParaRPr lang="en-US"/>
          </a:p>
        </p:txBody>
      </p:sp>
      <p:sp>
        <p:nvSpPr>
          <p:cNvPr id="5" name="Footer Placeholder 4">
            <a:extLst>
              <a:ext uri="{FF2B5EF4-FFF2-40B4-BE49-F238E27FC236}">
                <a16:creationId xmlns:a16="http://schemas.microsoft.com/office/drawing/2014/main" id="{696E0433-5AEE-407F-AB6C-BAAC256C86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37D914-BAE7-47CF-9DEA-2F431DE909B2}"/>
              </a:ext>
            </a:extLst>
          </p:cNvPr>
          <p:cNvSpPr>
            <a:spLocks noGrp="1"/>
          </p:cNvSpPr>
          <p:nvPr>
            <p:ph type="sldNum" sz="quarter" idx="12"/>
          </p:nvPr>
        </p:nvSpPr>
        <p:spPr/>
        <p:txBody>
          <a:bodyPr/>
          <a:lstStyle/>
          <a:p>
            <a:fld id="{46187FAE-56E4-4B32-BF7E-8E81C12BEB27}" type="slidenum">
              <a:rPr lang="en-US" smtClean="0"/>
              <a:t>‹#›</a:t>
            </a:fld>
            <a:endParaRPr lang="en-US"/>
          </a:p>
        </p:txBody>
      </p:sp>
    </p:spTree>
    <p:extLst>
      <p:ext uri="{BB962C8B-B14F-4D97-AF65-F5344CB8AC3E}">
        <p14:creationId xmlns:p14="http://schemas.microsoft.com/office/powerpoint/2010/main" val="13966045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69D2B-06CF-44E0-9424-66528BA68E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D827D6-3766-4123-A084-3E396568AF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C0DF90-22BA-434B-9BA9-CD44DE78A491}"/>
              </a:ext>
            </a:extLst>
          </p:cNvPr>
          <p:cNvSpPr>
            <a:spLocks noGrp="1"/>
          </p:cNvSpPr>
          <p:nvPr>
            <p:ph type="dt" sz="half" idx="10"/>
          </p:nvPr>
        </p:nvSpPr>
        <p:spPr/>
        <p:txBody>
          <a:bodyPr/>
          <a:lstStyle/>
          <a:p>
            <a:fld id="{73FEFB31-5410-485E-BE54-68C396BFBB34}" type="datetimeFigureOut">
              <a:rPr lang="en-US" smtClean="0"/>
              <a:t>1/8/2021</a:t>
            </a:fld>
            <a:endParaRPr lang="en-US"/>
          </a:p>
        </p:txBody>
      </p:sp>
      <p:sp>
        <p:nvSpPr>
          <p:cNvPr id="5" name="Footer Placeholder 4">
            <a:extLst>
              <a:ext uri="{FF2B5EF4-FFF2-40B4-BE49-F238E27FC236}">
                <a16:creationId xmlns:a16="http://schemas.microsoft.com/office/drawing/2014/main" id="{056523CB-84D3-40C4-8F25-F654E28044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9CF534-8DB2-486D-8623-EFF34C82AEDC}"/>
              </a:ext>
            </a:extLst>
          </p:cNvPr>
          <p:cNvSpPr>
            <a:spLocks noGrp="1"/>
          </p:cNvSpPr>
          <p:nvPr>
            <p:ph type="sldNum" sz="quarter" idx="12"/>
          </p:nvPr>
        </p:nvSpPr>
        <p:spPr/>
        <p:txBody>
          <a:bodyPr/>
          <a:lstStyle/>
          <a:p>
            <a:fld id="{445406D6-B381-4D46-8C5E-ECE84D57546C}" type="slidenum">
              <a:rPr lang="en-US" smtClean="0"/>
              <a:t>‹#›</a:t>
            </a:fld>
            <a:endParaRPr lang="en-US"/>
          </a:p>
        </p:txBody>
      </p:sp>
    </p:spTree>
    <p:extLst>
      <p:ext uri="{BB962C8B-B14F-4D97-AF65-F5344CB8AC3E}">
        <p14:creationId xmlns:p14="http://schemas.microsoft.com/office/powerpoint/2010/main" val="1906541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537B1-5492-4030-9001-1173A08624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B08457-DA4E-4D95-8035-62B1C91AD2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076EDD-1FCE-4910-97C9-0BCE6031ACC9}"/>
              </a:ext>
            </a:extLst>
          </p:cNvPr>
          <p:cNvSpPr>
            <a:spLocks noGrp="1"/>
          </p:cNvSpPr>
          <p:nvPr>
            <p:ph type="dt" sz="half" idx="10"/>
          </p:nvPr>
        </p:nvSpPr>
        <p:spPr/>
        <p:txBody>
          <a:bodyPr/>
          <a:lstStyle/>
          <a:p>
            <a:fld id="{73FEFB31-5410-485E-BE54-68C396BFBB34}" type="datetimeFigureOut">
              <a:rPr lang="en-US" smtClean="0"/>
              <a:t>1/8/2021</a:t>
            </a:fld>
            <a:endParaRPr lang="en-US"/>
          </a:p>
        </p:txBody>
      </p:sp>
      <p:sp>
        <p:nvSpPr>
          <p:cNvPr id="5" name="Footer Placeholder 4">
            <a:extLst>
              <a:ext uri="{FF2B5EF4-FFF2-40B4-BE49-F238E27FC236}">
                <a16:creationId xmlns:a16="http://schemas.microsoft.com/office/drawing/2014/main" id="{F40EFB80-E0D5-470D-B1D1-C24B204D90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B1A4C0-E940-4F0D-8946-153480BF7E85}"/>
              </a:ext>
            </a:extLst>
          </p:cNvPr>
          <p:cNvSpPr>
            <a:spLocks noGrp="1"/>
          </p:cNvSpPr>
          <p:nvPr>
            <p:ph type="sldNum" sz="quarter" idx="12"/>
          </p:nvPr>
        </p:nvSpPr>
        <p:spPr/>
        <p:txBody>
          <a:bodyPr/>
          <a:lstStyle/>
          <a:p>
            <a:fld id="{445406D6-B381-4D46-8C5E-ECE84D57546C}" type="slidenum">
              <a:rPr lang="en-US" smtClean="0"/>
              <a:t>‹#›</a:t>
            </a:fld>
            <a:endParaRPr lang="en-US"/>
          </a:p>
        </p:txBody>
      </p:sp>
    </p:spTree>
    <p:extLst>
      <p:ext uri="{BB962C8B-B14F-4D97-AF65-F5344CB8AC3E}">
        <p14:creationId xmlns:p14="http://schemas.microsoft.com/office/powerpoint/2010/main" val="14910190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7DEDC-3D5C-4681-A973-6CFFBE7FF7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8E8F78-A300-4C03-ADF4-4550904623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F3B4E9-CA89-4850-BFE5-7F8164A8BDC8}"/>
              </a:ext>
            </a:extLst>
          </p:cNvPr>
          <p:cNvSpPr>
            <a:spLocks noGrp="1"/>
          </p:cNvSpPr>
          <p:nvPr>
            <p:ph type="dt" sz="half" idx="10"/>
          </p:nvPr>
        </p:nvSpPr>
        <p:spPr/>
        <p:txBody>
          <a:bodyPr/>
          <a:lstStyle/>
          <a:p>
            <a:fld id="{73FEFB31-5410-485E-BE54-68C396BFBB34}" type="datetimeFigureOut">
              <a:rPr lang="en-US" smtClean="0"/>
              <a:t>1/8/2021</a:t>
            </a:fld>
            <a:endParaRPr lang="en-US"/>
          </a:p>
        </p:txBody>
      </p:sp>
      <p:sp>
        <p:nvSpPr>
          <p:cNvPr id="5" name="Footer Placeholder 4">
            <a:extLst>
              <a:ext uri="{FF2B5EF4-FFF2-40B4-BE49-F238E27FC236}">
                <a16:creationId xmlns:a16="http://schemas.microsoft.com/office/drawing/2014/main" id="{14A87360-47A3-4D5C-A95E-96086F629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C8C3F6-0709-4BC2-BA7A-CDFB20EB1CBC}"/>
              </a:ext>
            </a:extLst>
          </p:cNvPr>
          <p:cNvSpPr>
            <a:spLocks noGrp="1"/>
          </p:cNvSpPr>
          <p:nvPr>
            <p:ph type="sldNum" sz="quarter" idx="12"/>
          </p:nvPr>
        </p:nvSpPr>
        <p:spPr/>
        <p:txBody>
          <a:bodyPr/>
          <a:lstStyle/>
          <a:p>
            <a:fld id="{445406D6-B381-4D46-8C5E-ECE84D57546C}" type="slidenum">
              <a:rPr lang="en-US" smtClean="0"/>
              <a:t>‹#›</a:t>
            </a:fld>
            <a:endParaRPr lang="en-US"/>
          </a:p>
        </p:txBody>
      </p:sp>
    </p:spTree>
    <p:extLst>
      <p:ext uri="{BB962C8B-B14F-4D97-AF65-F5344CB8AC3E}">
        <p14:creationId xmlns:p14="http://schemas.microsoft.com/office/powerpoint/2010/main" val="25394636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DED3E-81A9-49D7-9CD7-44C893AF18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AACF28-BA66-4335-883D-A738B0C30B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B81166-9AC8-4776-A91C-86399449F2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B599C7-AF83-4BFE-8FBB-D00B8C82D5B4}"/>
              </a:ext>
            </a:extLst>
          </p:cNvPr>
          <p:cNvSpPr>
            <a:spLocks noGrp="1"/>
          </p:cNvSpPr>
          <p:nvPr>
            <p:ph type="dt" sz="half" idx="10"/>
          </p:nvPr>
        </p:nvSpPr>
        <p:spPr/>
        <p:txBody>
          <a:bodyPr/>
          <a:lstStyle/>
          <a:p>
            <a:fld id="{73FEFB31-5410-485E-BE54-68C396BFBB34}" type="datetimeFigureOut">
              <a:rPr lang="en-US" smtClean="0"/>
              <a:t>1/8/2021</a:t>
            </a:fld>
            <a:endParaRPr lang="en-US"/>
          </a:p>
        </p:txBody>
      </p:sp>
      <p:sp>
        <p:nvSpPr>
          <p:cNvPr id="6" name="Footer Placeholder 5">
            <a:extLst>
              <a:ext uri="{FF2B5EF4-FFF2-40B4-BE49-F238E27FC236}">
                <a16:creationId xmlns:a16="http://schemas.microsoft.com/office/drawing/2014/main" id="{677AD057-171E-431D-8A1A-0D501E9BDD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0D7DB4-DEB6-4CFF-AFE0-E20659E7800A}"/>
              </a:ext>
            </a:extLst>
          </p:cNvPr>
          <p:cNvSpPr>
            <a:spLocks noGrp="1"/>
          </p:cNvSpPr>
          <p:nvPr>
            <p:ph type="sldNum" sz="quarter" idx="12"/>
          </p:nvPr>
        </p:nvSpPr>
        <p:spPr/>
        <p:txBody>
          <a:bodyPr/>
          <a:lstStyle/>
          <a:p>
            <a:fld id="{445406D6-B381-4D46-8C5E-ECE84D57546C}" type="slidenum">
              <a:rPr lang="en-US" smtClean="0"/>
              <a:t>‹#›</a:t>
            </a:fld>
            <a:endParaRPr lang="en-US"/>
          </a:p>
        </p:txBody>
      </p:sp>
    </p:spTree>
    <p:extLst>
      <p:ext uri="{BB962C8B-B14F-4D97-AF65-F5344CB8AC3E}">
        <p14:creationId xmlns:p14="http://schemas.microsoft.com/office/powerpoint/2010/main" val="38772784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866D3-39C2-4A09-A89F-DEA184E214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F6A983-56D6-4DBF-9D12-FD2C5FA3C6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CA2D0D-41B0-4EF5-84D8-5554C54399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06390B-6A88-453E-8D23-5D0D704925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A2C78A-1944-44E1-B734-BE9D79D54C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B8B7BC-69AB-45AC-901A-ECBAE3063291}"/>
              </a:ext>
            </a:extLst>
          </p:cNvPr>
          <p:cNvSpPr>
            <a:spLocks noGrp="1"/>
          </p:cNvSpPr>
          <p:nvPr>
            <p:ph type="dt" sz="half" idx="10"/>
          </p:nvPr>
        </p:nvSpPr>
        <p:spPr/>
        <p:txBody>
          <a:bodyPr/>
          <a:lstStyle/>
          <a:p>
            <a:fld id="{73FEFB31-5410-485E-BE54-68C396BFBB34}" type="datetimeFigureOut">
              <a:rPr lang="en-US" smtClean="0"/>
              <a:t>1/8/2021</a:t>
            </a:fld>
            <a:endParaRPr lang="en-US"/>
          </a:p>
        </p:txBody>
      </p:sp>
      <p:sp>
        <p:nvSpPr>
          <p:cNvPr id="8" name="Footer Placeholder 7">
            <a:extLst>
              <a:ext uri="{FF2B5EF4-FFF2-40B4-BE49-F238E27FC236}">
                <a16:creationId xmlns:a16="http://schemas.microsoft.com/office/drawing/2014/main" id="{0A1DE983-4C6D-42C5-B201-6A70C982F5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F0E74A-1DBD-436A-8F67-9CA66082F4A9}"/>
              </a:ext>
            </a:extLst>
          </p:cNvPr>
          <p:cNvSpPr>
            <a:spLocks noGrp="1"/>
          </p:cNvSpPr>
          <p:nvPr>
            <p:ph type="sldNum" sz="quarter" idx="12"/>
          </p:nvPr>
        </p:nvSpPr>
        <p:spPr/>
        <p:txBody>
          <a:bodyPr/>
          <a:lstStyle/>
          <a:p>
            <a:fld id="{445406D6-B381-4D46-8C5E-ECE84D57546C}" type="slidenum">
              <a:rPr lang="en-US" smtClean="0"/>
              <a:t>‹#›</a:t>
            </a:fld>
            <a:endParaRPr lang="en-US"/>
          </a:p>
        </p:txBody>
      </p:sp>
    </p:spTree>
    <p:extLst>
      <p:ext uri="{BB962C8B-B14F-4D97-AF65-F5344CB8AC3E}">
        <p14:creationId xmlns:p14="http://schemas.microsoft.com/office/powerpoint/2010/main" val="23527770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B20F4-CC5C-4AE4-AC58-CB03A6E0FC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AC2343-CC6B-4B50-8778-4D4630A2F94B}"/>
              </a:ext>
            </a:extLst>
          </p:cNvPr>
          <p:cNvSpPr>
            <a:spLocks noGrp="1"/>
          </p:cNvSpPr>
          <p:nvPr>
            <p:ph type="dt" sz="half" idx="10"/>
          </p:nvPr>
        </p:nvSpPr>
        <p:spPr/>
        <p:txBody>
          <a:bodyPr/>
          <a:lstStyle/>
          <a:p>
            <a:fld id="{73FEFB31-5410-485E-BE54-68C396BFBB34}" type="datetimeFigureOut">
              <a:rPr lang="en-US" smtClean="0"/>
              <a:t>1/8/2021</a:t>
            </a:fld>
            <a:endParaRPr lang="en-US"/>
          </a:p>
        </p:txBody>
      </p:sp>
      <p:sp>
        <p:nvSpPr>
          <p:cNvPr id="4" name="Footer Placeholder 3">
            <a:extLst>
              <a:ext uri="{FF2B5EF4-FFF2-40B4-BE49-F238E27FC236}">
                <a16:creationId xmlns:a16="http://schemas.microsoft.com/office/drawing/2014/main" id="{531242BD-0165-468E-8B02-CC7B653606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D22E89-48EE-4C0D-9A48-92C7388F0F80}"/>
              </a:ext>
            </a:extLst>
          </p:cNvPr>
          <p:cNvSpPr>
            <a:spLocks noGrp="1"/>
          </p:cNvSpPr>
          <p:nvPr>
            <p:ph type="sldNum" sz="quarter" idx="12"/>
          </p:nvPr>
        </p:nvSpPr>
        <p:spPr/>
        <p:txBody>
          <a:bodyPr/>
          <a:lstStyle/>
          <a:p>
            <a:fld id="{445406D6-B381-4D46-8C5E-ECE84D57546C}" type="slidenum">
              <a:rPr lang="en-US" smtClean="0"/>
              <a:t>‹#›</a:t>
            </a:fld>
            <a:endParaRPr lang="en-US"/>
          </a:p>
        </p:txBody>
      </p:sp>
    </p:spTree>
    <p:extLst>
      <p:ext uri="{BB962C8B-B14F-4D97-AF65-F5344CB8AC3E}">
        <p14:creationId xmlns:p14="http://schemas.microsoft.com/office/powerpoint/2010/main" val="4224219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02F9F-9E3C-42BA-B88A-0844BC1546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3D5256-A69D-4CF7-B86C-40E46FE5FE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E0282-42F1-4FFA-A6B0-866BA46BA294}"/>
              </a:ext>
            </a:extLst>
          </p:cNvPr>
          <p:cNvSpPr>
            <a:spLocks noGrp="1"/>
          </p:cNvSpPr>
          <p:nvPr>
            <p:ph type="dt" sz="half" idx="10"/>
          </p:nvPr>
        </p:nvSpPr>
        <p:spPr/>
        <p:txBody>
          <a:bodyPr/>
          <a:lstStyle/>
          <a:p>
            <a:fld id="{A535F8E4-4F6C-49DB-82E4-BA91435EE565}" type="datetimeFigureOut">
              <a:rPr lang="en-US" smtClean="0"/>
              <a:t>1/8/2021</a:t>
            </a:fld>
            <a:endParaRPr lang="en-US"/>
          </a:p>
        </p:txBody>
      </p:sp>
      <p:sp>
        <p:nvSpPr>
          <p:cNvPr id="5" name="Footer Placeholder 4">
            <a:extLst>
              <a:ext uri="{FF2B5EF4-FFF2-40B4-BE49-F238E27FC236}">
                <a16:creationId xmlns:a16="http://schemas.microsoft.com/office/drawing/2014/main" id="{1B83E18D-83D4-44EF-AE3A-58BF528915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EF638B-87CD-49DE-8DF6-2D7E5165F8EA}"/>
              </a:ext>
            </a:extLst>
          </p:cNvPr>
          <p:cNvSpPr>
            <a:spLocks noGrp="1"/>
          </p:cNvSpPr>
          <p:nvPr>
            <p:ph type="sldNum" sz="quarter" idx="12"/>
          </p:nvPr>
        </p:nvSpPr>
        <p:spPr/>
        <p:txBody>
          <a:bodyPr/>
          <a:lstStyle/>
          <a:p>
            <a:fld id="{F9F4BCB3-74D2-4385-A9A2-B3D9FBF30090}" type="slidenum">
              <a:rPr lang="en-US" smtClean="0"/>
              <a:t>‹#›</a:t>
            </a:fld>
            <a:endParaRPr lang="en-US"/>
          </a:p>
        </p:txBody>
      </p:sp>
    </p:spTree>
    <p:extLst>
      <p:ext uri="{BB962C8B-B14F-4D97-AF65-F5344CB8AC3E}">
        <p14:creationId xmlns:p14="http://schemas.microsoft.com/office/powerpoint/2010/main" val="37798145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65DD02-4F48-42B9-A275-1D95A1812849}"/>
              </a:ext>
            </a:extLst>
          </p:cNvPr>
          <p:cNvSpPr>
            <a:spLocks noGrp="1"/>
          </p:cNvSpPr>
          <p:nvPr>
            <p:ph type="dt" sz="half" idx="10"/>
          </p:nvPr>
        </p:nvSpPr>
        <p:spPr/>
        <p:txBody>
          <a:bodyPr/>
          <a:lstStyle/>
          <a:p>
            <a:fld id="{73FEFB31-5410-485E-BE54-68C396BFBB34}" type="datetimeFigureOut">
              <a:rPr lang="en-US" smtClean="0"/>
              <a:t>1/8/2021</a:t>
            </a:fld>
            <a:endParaRPr lang="en-US"/>
          </a:p>
        </p:txBody>
      </p:sp>
      <p:sp>
        <p:nvSpPr>
          <p:cNvPr id="3" name="Footer Placeholder 2">
            <a:extLst>
              <a:ext uri="{FF2B5EF4-FFF2-40B4-BE49-F238E27FC236}">
                <a16:creationId xmlns:a16="http://schemas.microsoft.com/office/drawing/2014/main" id="{6B172AAB-73DD-4DA9-97D7-A151CBE37A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86E34B-6552-40A0-AB7D-CAD77797AF28}"/>
              </a:ext>
            </a:extLst>
          </p:cNvPr>
          <p:cNvSpPr>
            <a:spLocks noGrp="1"/>
          </p:cNvSpPr>
          <p:nvPr>
            <p:ph type="sldNum" sz="quarter" idx="12"/>
          </p:nvPr>
        </p:nvSpPr>
        <p:spPr/>
        <p:txBody>
          <a:bodyPr/>
          <a:lstStyle/>
          <a:p>
            <a:fld id="{445406D6-B381-4D46-8C5E-ECE84D57546C}" type="slidenum">
              <a:rPr lang="en-US" smtClean="0"/>
              <a:t>‹#›</a:t>
            </a:fld>
            <a:endParaRPr lang="en-US"/>
          </a:p>
        </p:txBody>
      </p:sp>
    </p:spTree>
    <p:extLst>
      <p:ext uri="{BB962C8B-B14F-4D97-AF65-F5344CB8AC3E}">
        <p14:creationId xmlns:p14="http://schemas.microsoft.com/office/powerpoint/2010/main" val="18945466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5ADD8-1A05-48B7-9415-B473EFB040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F064B9-6471-405E-8F31-86F3AE328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A36635-DC0F-41FA-ABBE-23D2BE7AC2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EBE7C7-0ADE-4E8E-A298-65C04C49DED5}"/>
              </a:ext>
            </a:extLst>
          </p:cNvPr>
          <p:cNvSpPr>
            <a:spLocks noGrp="1"/>
          </p:cNvSpPr>
          <p:nvPr>
            <p:ph type="dt" sz="half" idx="10"/>
          </p:nvPr>
        </p:nvSpPr>
        <p:spPr/>
        <p:txBody>
          <a:bodyPr/>
          <a:lstStyle/>
          <a:p>
            <a:fld id="{73FEFB31-5410-485E-BE54-68C396BFBB34}" type="datetimeFigureOut">
              <a:rPr lang="en-US" smtClean="0"/>
              <a:t>1/8/2021</a:t>
            </a:fld>
            <a:endParaRPr lang="en-US"/>
          </a:p>
        </p:txBody>
      </p:sp>
      <p:sp>
        <p:nvSpPr>
          <p:cNvPr id="6" name="Footer Placeholder 5">
            <a:extLst>
              <a:ext uri="{FF2B5EF4-FFF2-40B4-BE49-F238E27FC236}">
                <a16:creationId xmlns:a16="http://schemas.microsoft.com/office/drawing/2014/main" id="{1A132DED-F711-4F87-A9C8-B93CD6B63D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956ED-F5D6-4687-B8D2-931DA16AE3B6}"/>
              </a:ext>
            </a:extLst>
          </p:cNvPr>
          <p:cNvSpPr>
            <a:spLocks noGrp="1"/>
          </p:cNvSpPr>
          <p:nvPr>
            <p:ph type="sldNum" sz="quarter" idx="12"/>
          </p:nvPr>
        </p:nvSpPr>
        <p:spPr/>
        <p:txBody>
          <a:bodyPr/>
          <a:lstStyle/>
          <a:p>
            <a:fld id="{445406D6-B381-4D46-8C5E-ECE84D57546C}" type="slidenum">
              <a:rPr lang="en-US" smtClean="0"/>
              <a:t>‹#›</a:t>
            </a:fld>
            <a:endParaRPr lang="en-US"/>
          </a:p>
        </p:txBody>
      </p:sp>
    </p:spTree>
    <p:extLst>
      <p:ext uri="{BB962C8B-B14F-4D97-AF65-F5344CB8AC3E}">
        <p14:creationId xmlns:p14="http://schemas.microsoft.com/office/powerpoint/2010/main" val="3090731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77E92-4148-4B2F-B8F1-9F667D2102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ADFC33-0EF8-4BF0-B565-67EBDCF32B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4899E8-8007-4D23-BDA4-F3739B3E4B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BD5E17-456D-4646-A9C2-74CECB4B5206}"/>
              </a:ext>
            </a:extLst>
          </p:cNvPr>
          <p:cNvSpPr>
            <a:spLocks noGrp="1"/>
          </p:cNvSpPr>
          <p:nvPr>
            <p:ph type="dt" sz="half" idx="10"/>
          </p:nvPr>
        </p:nvSpPr>
        <p:spPr/>
        <p:txBody>
          <a:bodyPr/>
          <a:lstStyle/>
          <a:p>
            <a:fld id="{73FEFB31-5410-485E-BE54-68C396BFBB34}" type="datetimeFigureOut">
              <a:rPr lang="en-US" smtClean="0"/>
              <a:t>1/8/2021</a:t>
            </a:fld>
            <a:endParaRPr lang="en-US"/>
          </a:p>
        </p:txBody>
      </p:sp>
      <p:sp>
        <p:nvSpPr>
          <p:cNvPr id="6" name="Footer Placeholder 5">
            <a:extLst>
              <a:ext uri="{FF2B5EF4-FFF2-40B4-BE49-F238E27FC236}">
                <a16:creationId xmlns:a16="http://schemas.microsoft.com/office/drawing/2014/main" id="{6BC91FF6-DC01-45DA-8085-309269B477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2C2988-C200-47AC-A604-15B5439FA207}"/>
              </a:ext>
            </a:extLst>
          </p:cNvPr>
          <p:cNvSpPr>
            <a:spLocks noGrp="1"/>
          </p:cNvSpPr>
          <p:nvPr>
            <p:ph type="sldNum" sz="quarter" idx="12"/>
          </p:nvPr>
        </p:nvSpPr>
        <p:spPr/>
        <p:txBody>
          <a:bodyPr/>
          <a:lstStyle/>
          <a:p>
            <a:fld id="{445406D6-B381-4D46-8C5E-ECE84D57546C}" type="slidenum">
              <a:rPr lang="en-US" smtClean="0"/>
              <a:t>‹#›</a:t>
            </a:fld>
            <a:endParaRPr lang="en-US"/>
          </a:p>
        </p:txBody>
      </p:sp>
    </p:spTree>
    <p:extLst>
      <p:ext uri="{BB962C8B-B14F-4D97-AF65-F5344CB8AC3E}">
        <p14:creationId xmlns:p14="http://schemas.microsoft.com/office/powerpoint/2010/main" val="36864940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CA248-D40A-435B-AE77-BE548EBC91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87E644-2196-4BA8-B602-D476858614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54DAD-4BB1-4F21-B4FA-A5B58065CD35}"/>
              </a:ext>
            </a:extLst>
          </p:cNvPr>
          <p:cNvSpPr>
            <a:spLocks noGrp="1"/>
          </p:cNvSpPr>
          <p:nvPr>
            <p:ph type="dt" sz="half" idx="10"/>
          </p:nvPr>
        </p:nvSpPr>
        <p:spPr/>
        <p:txBody>
          <a:bodyPr/>
          <a:lstStyle/>
          <a:p>
            <a:fld id="{73FEFB31-5410-485E-BE54-68C396BFBB34}" type="datetimeFigureOut">
              <a:rPr lang="en-US" smtClean="0"/>
              <a:t>1/8/2021</a:t>
            </a:fld>
            <a:endParaRPr lang="en-US"/>
          </a:p>
        </p:txBody>
      </p:sp>
      <p:sp>
        <p:nvSpPr>
          <p:cNvPr id="5" name="Footer Placeholder 4">
            <a:extLst>
              <a:ext uri="{FF2B5EF4-FFF2-40B4-BE49-F238E27FC236}">
                <a16:creationId xmlns:a16="http://schemas.microsoft.com/office/drawing/2014/main" id="{367D0293-1887-4823-A352-21EF3BDFB6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8F6BFD-5552-4F7B-833A-D4F84718815D}"/>
              </a:ext>
            </a:extLst>
          </p:cNvPr>
          <p:cNvSpPr>
            <a:spLocks noGrp="1"/>
          </p:cNvSpPr>
          <p:nvPr>
            <p:ph type="sldNum" sz="quarter" idx="12"/>
          </p:nvPr>
        </p:nvSpPr>
        <p:spPr/>
        <p:txBody>
          <a:bodyPr/>
          <a:lstStyle/>
          <a:p>
            <a:fld id="{445406D6-B381-4D46-8C5E-ECE84D57546C}" type="slidenum">
              <a:rPr lang="en-US" smtClean="0"/>
              <a:t>‹#›</a:t>
            </a:fld>
            <a:endParaRPr lang="en-US"/>
          </a:p>
        </p:txBody>
      </p:sp>
    </p:spTree>
    <p:extLst>
      <p:ext uri="{BB962C8B-B14F-4D97-AF65-F5344CB8AC3E}">
        <p14:creationId xmlns:p14="http://schemas.microsoft.com/office/powerpoint/2010/main" val="7823128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2A516F-E26D-4B90-832F-B984CB303C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2677E6-633F-4FE7-9103-E35C13C2CD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F204D4-A1DF-4DC5-AED4-22CAD1CEAE13}"/>
              </a:ext>
            </a:extLst>
          </p:cNvPr>
          <p:cNvSpPr>
            <a:spLocks noGrp="1"/>
          </p:cNvSpPr>
          <p:nvPr>
            <p:ph type="dt" sz="half" idx="10"/>
          </p:nvPr>
        </p:nvSpPr>
        <p:spPr/>
        <p:txBody>
          <a:bodyPr/>
          <a:lstStyle/>
          <a:p>
            <a:fld id="{73FEFB31-5410-485E-BE54-68C396BFBB34}" type="datetimeFigureOut">
              <a:rPr lang="en-US" smtClean="0"/>
              <a:t>1/8/2021</a:t>
            </a:fld>
            <a:endParaRPr lang="en-US"/>
          </a:p>
        </p:txBody>
      </p:sp>
      <p:sp>
        <p:nvSpPr>
          <p:cNvPr id="5" name="Footer Placeholder 4">
            <a:extLst>
              <a:ext uri="{FF2B5EF4-FFF2-40B4-BE49-F238E27FC236}">
                <a16:creationId xmlns:a16="http://schemas.microsoft.com/office/drawing/2014/main" id="{8AEB434D-3B31-4328-96DB-B6A19DBB98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355262-2941-471B-A206-552ED9ECDE6F}"/>
              </a:ext>
            </a:extLst>
          </p:cNvPr>
          <p:cNvSpPr>
            <a:spLocks noGrp="1"/>
          </p:cNvSpPr>
          <p:nvPr>
            <p:ph type="sldNum" sz="quarter" idx="12"/>
          </p:nvPr>
        </p:nvSpPr>
        <p:spPr/>
        <p:txBody>
          <a:bodyPr/>
          <a:lstStyle/>
          <a:p>
            <a:fld id="{445406D6-B381-4D46-8C5E-ECE84D57546C}" type="slidenum">
              <a:rPr lang="en-US" smtClean="0"/>
              <a:t>‹#›</a:t>
            </a:fld>
            <a:endParaRPr lang="en-US"/>
          </a:p>
        </p:txBody>
      </p:sp>
    </p:spTree>
    <p:extLst>
      <p:ext uri="{BB962C8B-B14F-4D97-AF65-F5344CB8AC3E}">
        <p14:creationId xmlns:p14="http://schemas.microsoft.com/office/powerpoint/2010/main" val="38799667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29187-3CF8-4220-8DDC-45F6ED2846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7AA348-C382-4C6E-A495-4F1BF30DCB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3A50D5-376B-4312-BDB5-50D9C51679BA}"/>
              </a:ext>
            </a:extLst>
          </p:cNvPr>
          <p:cNvSpPr>
            <a:spLocks noGrp="1"/>
          </p:cNvSpPr>
          <p:nvPr>
            <p:ph type="dt" sz="half" idx="10"/>
          </p:nvPr>
        </p:nvSpPr>
        <p:spPr/>
        <p:txBody>
          <a:bodyPr/>
          <a:lstStyle/>
          <a:p>
            <a:fld id="{F2159F0A-5CFB-4F0E-A4EC-43E8ECEA3E48}" type="datetimeFigureOut">
              <a:rPr lang="en-US" smtClean="0"/>
              <a:t>1/8/2021</a:t>
            </a:fld>
            <a:endParaRPr lang="en-US"/>
          </a:p>
        </p:txBody>
      </p:sp>
      <p:sp>
        <p:nvSpPr>
          <p:cNvPr id="5" name="Footer Placeholder 4">
            <a:extLst>
              <a:ext uri="{FF2B5EF4-FFF2-40B4-BE49-F238E27FC236}">
                <a16:creationId xmlns:a16="http://schemas.microsoft.com/office/drawing/2014/main" id="{E441586A-2631-41C2-A8A9-6037C15A7D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1CE65F-DB51-46BB-B3BC-C7D828D49F1E}"/>
              </a:ext>
            </a:extLst>
          </p:cNvPr>
          <p:cNvSpPr>
            <a:spLocks noGrp="1"/>
          </p:cNvSpPr>
          <p:nvPr>
            <p:ph type="sldNum" sz="quarter" idx="12"/>
          </p:nvPr>
        </p:nvSpPr>
        <p:spPr/>
        <p:txBody>
          <a:bodyPr/>
          <a:lstStyle/>
          <a:p>
            <a:fld id="{53562FCA-322A-45DA-BB29-8B1E378C557F}" type="slidenum">
              <a:rPr lang="en-US" smtClean="0"/>
              <a:t>‹#›</a:t>
            </a:fld>
            <a:endParaRPr lang="en-US"/>
          </a:p>
        </p:txBody>
      </p:sp>
    </p:spTree>
    <p:extLst>
      <p:ext uri="{BB962C8B-B14F-4D97-AF65-F5344CB8AC3E}">
        <p14:creationId xmlns:p14="http://schemas.microsoft.com/office/powerpoint/2010/main" val="6829120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E23E7-12AB-43DB-9C3E-3C74204E7E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A5F998-5863-4B9B-969D-6C1B32687E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DF02DF-B3AC-486D-AB5E-7A93C212F343}"/>
              </a:ext>
            </a:extLst>
          </p:cNvPr>
          <p:cNvSpPr>
            <a:spLocks noGrp="1"/>
          </p:cNvSpPr>
          <p:nvPr>
            <p:ph type="dt" sz="half" idx="10"/>
          </p:nvPr>
        </p:nvSpPr>
        <p:spPr/>
        <p:txBody>
          <a:bodyPr/>
          <a:lstStyle/>
          <a:p>
            <a:fld id="{F2159F0A-5CFB-4F0E-A4EC-43E8ECEA3E48}" type="datetimeFigureOut">
              <a:rPr lang="en-US" smtClean="0"/>
              <a:t>1/8/2021</a:t>
            </a:fld>
            <a:endParaRPr lang="en-US"/>
          </a:p>
        </p:txBody>
      </p:sp>
      <p:sp>
        <p:nvSpPr>
          <p:cNvPr id="5" name="Footer Placeholder 4">
            <a:extLst>
              <a:ext uri="{FF2B5EF4-FFF2-40B4-BE49-F238E27FC236}">
                <a16:creationId xmlns:a16="http://schemas.microsoft.com/office/drawing/2014/main" id="{F05B64D5-CD33-486A-9BE1-2AB2ACF48E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3806DE-B6FA-4F13-B976-379CE3E7F289}"/>
              </a:ext>
            </a:extLst>
          </p:cNvPr>
          <p:cNvSpPr>
            <a:spLocks noGrp="1"/>
          </p:cNvSpPr>
          <p:nvPr>
            <p:ph type="sldNum" sz="quarter" idx="12"/>
          </p:nvPr>
        </p:nvSpPr>
        <p:spPr/>
        <p:txBody>
          <a:bodyPr/>
          <a:lstStyle/>
          <a:p>
            <a:fld id="{53562FCA-322A-45DA-BB29-8B1E378C557F}" type="slidenum">
              <a:rPr lang="en-US" smtClean="0"/>
              <a:t>‹#›</a:t>
            </a:fld>
            <a:endParaRPr lang="en-US"/>
          </a:p>
        </p:txBody>
      </p:sp>
    </p:spTree>
    <p:extLst>
      <p:ext uri="{BB962C8B-B14F-4D97-AF65-F5344CB8AC3E}">
        <p14:creationId xmlns:p14="http://schemas.microsoft.com/office/powerpoint/2010/main" val="684618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02FA0-08CC-4F67-BA51-129CC4D75D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DE531D-189A-405F-BF3A-D19A448478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3B4995-26D7-403F-9688-D10900112BCC}"/>
              </a:ext>
            </a:extLst>
          </p:cNvPr>
          <p:cNvSpPr>
            <a:spLocks noGrp="1"/>
          </p:cNvSpPr>
          <p:nvPr>
            <p:ph type="dt" sz="half" idx="10"/>
          </p:nvPr>
        </p:nvSpPr>
        <p:spPr/>
        <p:txBody>
          <a:bodyPr/>
          <a:lstStyle/>
          <a:p>
            <a:fld id="{F2159F0A-5CFB-4F0E-A4EC-43E8ECEA3E48}" type="datetimeFigureOut">
              <a:rPr lang="en-US" smtClean="0"/>
              <a:t>1/8/2021</a:t>
            </a:fld>
            <a:endParaRPr lang="en-US"/>
          </a:p>
        </p:txBody>
      </p:sp>
      <p:sp>
        <p:nvSpPr>
          <p:cNvPr id="5" name="Footer Placeholder 4">
            <a:extLst>
              <a:ext uri="{FF2B5EF4-FFF2-40B4-BE49-F238E27FC236}">
                <a16:creationId xmlns:a16="http://schemas.microsoft.com/office/drawing/2014/main" id="{70450062-B241-4D7F-836C-CFAD320D8C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895C8-19AF-4ECF-A170-C9088A90B693}"/>
              </a:ext>
            </a:extLst>
          </p:cNvPr>
          <p:cNvSpPr>
            <a:spLocks noGrp="1"/>
          </p:cNvSpPr>
          <p:nvPr>
            <p:ph type="sldNum" sz="quarter" idx="12"/>
          </p:nvPr>
        </p:nvSpPr>
        <p:spPr/>
        <p:txBody>
          <a:bodyPr/>
          <a:lstStyle/>
          <a:p>
            <a:fld id="{53562FCA-322A-45DA-BB29-8B1E378C557F}" type="slidenum">
              <a:rPr lang="en-US" smtClean="0"/>
              <a:t>‹#›</a:t>
            </a:fld>
            <a:endParaRPr lang="en-US"/>
          </a:p>
        </p:txBody>
      </p:sp>
    </p:spTree>
    <p:extLst>
      <p:ext uri="{BB962C8B-B14F-4D97-AF65-F5344CB8AC3E}">
        <p14:creationId xmlns:p14="http://schemas.microsoft.com/office/powerpoint/2010/main" val="15432515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44998-1A0A-4DA0-996B-431F9B3A09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9CE08B-8926-44EE-8625-008DE318A2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A794CC-C295-43E8-9799-8E6DA45B32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994EC8-FC2A-4408-8814-D1D9E210E005}"/>
              </a:ext>
            </a:extLst>
          </p:cNvPr>
          <p:cNvSpPr>
            <a:spLocks noGrp="1"/>
          </p:cNvSpPr>
          <p:nvPr>
            <p:ph type="dt" sz="half" idx="10"/>
          </p:nvPr>
        </p:nvSpPr>
        <p:spPr/>
        <p:txBody>
          <a:bodyPr/>
          <a:lstStyle/>
          <a:p>
            <a:fld id="{F2159F0A-5CFB-4F0E-A4EC-43E8ECEA3E48}" type="datetimeFigureOut">
              <a:rPr lang="en-US" smtClean="0"/>
              <a:t>1/8/2021</a:t>
            </a:fld>
            <a:endParaRPr lang="en-US"/>
          </a:p>
        </p:txBody>
      </p:sp>
      <p:sp>
        <p:nvSpPr>
          <p:cNvPr id="6" name="Footer Placeholder 5">
            <a:extLst>
              <a:ext uri="{FF2B5EF4-FFF2-40B4-BE49-F238E27FC236}">
                <a16:creationId xmlns:a16="http://schemas.microsoft.com/office/drawing/2014/main" id="{DEF377BE-4E9A-4248-AB43-519F6F8D3C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E0D010-D8BD-4D70-A0C6-F1516AA0080C}"/>
              </a:ext>
            </a:extLst>
          </p:cNvPr>
          <p:cNvSpPr>
            <a:spLocks noGrp="1"/>
          </p:cNvSpPr>
          <p:nvPr>
            <p:ph type="sldNum" sz="quarter" idx="12"/>
          </p:nvPr>
        </p:nvSpPr>
        <p:spPr/>
        <p:txBody>
          <a:bodyPr/>
          <a:lstStyle/>
          <a:p>
            <a:fld id="{53562FCA-322A-45DA-BB29-8B1E378C557F}" type="slidenum">
              <a:rPr lang="en-US" smtClean="0"/>
              <a:t>‹#›</a:t>
            </a:fld>
            <a:endParaRPr lang="en-US"/>
          </a:p>
        </p:txBody>
      </p:sp>
    </p:spTree>
    <p:extLst>
      <p:ext uri="{BB962C8B-B14F-4D97-AF65-F5344CB8AC3E}">
        <p14:creationId xmlns:p14="http://schemas.microsoft.com/office/powerpoint/2010/main" val="41071261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19DD-B068-46C2-8BC0-E1C4E522D8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40B094-4AA6-4C6C-A0AC-34B88D281E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A204D6-3446-43E9-B884-45F54E8F43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5D3019-6D50-456C-9CF0-84FAFAF497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ADB3A6-9FDC-4696-8A24-1641BD5ADB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20B622-E713-4A0A-A7E1-075F0D4919C8}"/>
              </a:ext>
            </a:extLst>
          </p:cNvPr>
          <p:cNvSpPr>
            <a:spLocks noGrp="1"/>
          </p:cNvSpPr>
          <p:nvPr>
            <p:ph type="dt" sz="half" idx="10"/>
          </p:nvPr>
        </p:nvSpPr>
        <p:spPr/>
        <p:txBody>
          <a:bodyPr/>
          <a:lstStyle/>
          <a:p>
            <a:fld id="{F2159F0A-5CFB-4F0E-A4EC-43E8ECEA3E48}" type="datetimeFigureOut">
              <a:rPr lang="en-US" smtClean="0"/>
              <a:t>1/8/2021</a:t>
            </a:fld>
            <a:endParaRPr lang="en-US"/>
          </a:p>
        </p:txBody>
      </p:sp>
      <p:sp>
        <p:nvSpPr>
          <p:cNvPr id="8" name="Footer Placeholder 7">
            <a:extLst>
              <a:ext uri="{FF2B5EF4-FFF2-40B4-BE49-F238E27FC236}">
                <a16:creationId xmlns:a16="http://schemas.microsoft.com/office/drawing/2014/main" id="{C822E22A-F85E-4D53-8126-0EF2FB2B26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C021D5-03EC-43E7-9D6E-E0480EBCAA82}"/>
              </a:ext>
            </a:extLst>
          </p:cNvPr>
          <p:cNvSpPr>
            <a:spLocks noGrp="1"/>
          </p:cNvSpPr>
          <p:nvPr>
            <p:ph type="sldNum" sz="quarter" idx="12"/>
          </p:nvPr>
        </p:nvSpPr>
        <p:spPr/>
        <p:txBody>
          <a:bodyPr/>
          <a:lstStyle/>
          <a:p>
            <a:fld id="{53562FCA-322A-45DA-BB29-8B1E378C557F}" type="slidenum">
              <a:rPr lang="en-US" smtClean="0"/>
              <a:t>‹#›</a:t>
            </a:fld>
            <a:endParaRPr lang="en-US"/>
          </a:p>
        </p:txBody>
      </p:sp>
    </p:spTree>
    <p:extLst>
      <p:ext uri="{BB962C8B-B14F-4D97-AF65-F5344CB8AC3E}">
        <p14:creationId xmlns:p14="http://schemas.microsoft.com/office/powerpoint/2010/main" val="95513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D018C-558B-4E7E-BDED-273C443614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842B8F-1A9E-4E10-8E8B-8BF314F69B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1302F1-8676-4B74-B691-AFE5F11CE223}"/>
              </a:ext>
            </a:extLst>
          </p:cNvPr>
          <p:cNvSpPr>
            <a:spLocks noGrp="1"/>
          </p:cNvSpPr>
          <p:nvPr>
            <p:ph type="dt" sz="half" idx="10"/>
          </p:nvPr>
        </p:nvSpPr>
        <p:spPr/>
        <p:txBody>
          <a:bodyPr/>
          <a:lstStyle/>
          <a:p>
            <a:fld id="{A535F8E4-4F6C-49DB-82E4-BA91435EE565}" type="datetimeFigureOut">
              <a:rPr lang="en-US" smtClean="0"/>
              <a:t>1/8/2021</a:t>
            </a:fld>
            <a:endParaRPr lang="en-US"/>
          </a:p>
        </p:txBody>
      </p:sp>
      <p:sp>
        <p:nvSpPr>
          <p:cNvPr id="5" name="Footer Placeholder 4">
            <a:extLst>
              <a:ext uri="{FF2B5EF4-FFF2-40B4-BE49-F238E27FC236}">
                <a16:creationId xmlns:a16="http://schemas.microsoft.com/office/drawing/2014/main" id="{6CAF2B86-9D70-4168-B92B-A34EAEB4A4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786252-7A3C-4BD2-8C01-D4EF50849B6C}"/>
              </a:ext>
            </a:extLst>
          </p:cNvPr>
          <p:cNvSpPr>
            <a:spLocks noGrp="1"/>
          </p:cNvSpPr>
          <p:nvPr>
            <p:ph type="sldNum" sz="quarter" idx="12"/>
          </p:nvPr>
        </p:nvSpPr>
        <p:spPr/>
        <p:txBody>
          <a:bodyPr/>
          <a:lstStyle/>
          <a:p>
            <a:fld id="{F9F4BCB3-74D2-4385-A9A2-B3D9FBF30090}" type="slidenum">
              <a:rPr lang="en-US" smtClean="0"/>
              <a:t>‹#›</a:t>
            </a:fld>
            <a:endParaRPr lang="en-US"/>
          </a:p>
        </p:txBody>
      </p:sp>
    </p:spTree>
    <p:extLst>
      <p:ext uri="{BB962C8B-B14F-4D97-AF65-F5344CB8AC3E}">
        <p14:creationId xmlns:p14="http://schemas.microsoft.com/office/powerpoint/2010/main" val="33814814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232E7-54A4-4ABC-8C39-47CE85D12F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111DFC-4841-4801-8CDD-15D904102C27}"/>
              </a:ext>
            </a:extLst>
          </p:cNvPr>
          <p:cNvSpPr>
            <a:spLocks noGrp="1"/>
          </p:cNvSpPr>
          <p:nvPr>
            <p:ph type="dt" sz="half" idx="10"/>
          </p:nvPr>
        </p:nvSpPr>
        <p:spPr/>
        <p:txBody>
          <a:bodyPr/>
          <a:lstStyle/>
          <a:p>
            <a:fld id="{F2159F0A-5CFB-4F0E-A4EC-43E8ECEA3E48}" type="datetimeFigureOut">
              <a:rPr lang="en-US" smtClean="0"/>
              <a:t>1/8/2021</a:t>
            </a:fld>
            <a:endParaRPr lang="en-US"/>
          </a:p>
        </p:txBody>
      </p:sp>
      <p:sp>
        <p:nvSpPr>
          <p:cNvPr id="4" name="Footer Placeholder 3">
            <a:extLst>
              <a:ext uri="{FF2B5EF4-FFF2-40B4-BE49-F238E27FC236}">
                <a16:creationId xmlns:a16="http://schemas.microsoft.com/office/drawing/2014/main" id="{248A8227-90DE-42A4-A8D7-240585B097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865F10-DBA9-4A3B-9C69-8F43F238C4C3}"/>
              </a:ext>
            </a:extLst>
          </p:cNvPr>
          <p:cNvSpPr>
            <a:spLocks noGrp="1"/>
          </p:cNvSpPr>
          <p:nvPr>
            <p:ph type="sldNum" sz="quarter" idx="12"/>
          </p:nvPr>
        </p:nvSpPr>
        <p:spPr/>
        <p:txBody>
          <a:bodyPr/>
          <a:lstStyle/>
          <a:p>
            <a:fld id="{53562FCA-322A-45DA-BB29-8B1E378C557F}" type="slidenum">
              <a:rPr lang="en-US" smtClean="0"/>
              <a:t>‹#›</a:t>
            </a:fld>
            <a:endParaRPr lang="en-US"/>
          </a:p>
        </p:txBody>
      </p:sp>
    </p:spTree>
    <p:extLst>
      <p:ext uri="{BB962C8B-B14F-4D97-AF65-F5344CB8AC3E}">
        <p14:creationId xmlns:p14="http://schemas.microsoft.com/office/powerpoint/2010/main" val="8902816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3D718F-623F-4233-B055-881ECD44747F}"/>
              </a:ext>
            </a:extLst>
          </p:cNvPr>
          <p:cNvSpPr>
            <a:spLocks noGrp="1"/>
          </p:cNvSpPr>
          <p:nvPr>
            <p:ph type="dt" sz="half" idx="10"/>
          </p:nvPr>
        </p:nvSpPr>
        <p:spPr/>
        <p:txBody>
          <a:bodyPr/>
          <a:lstStyle/>
          <a:p>
            <a:fld id="{F2159F0A-5CFB-4F0E-A4EC-43E8ECEA3E48}" type="datetimeFigureOut">
              <a:rPr lang="en-US" smtClean="0"/>
              <a:t>1/8/2021</a:t>
            </a:fld>
            <a:endParaRPr lang="en-US"/>
          </a:p>
        </p:txBody>
      </p:sp>
      <p:sp>
        <p:nvSpPr>
          <p:cNvPr id="3" name="Footer Placeholder 2">
            <a:extLst>
              <a:ext uri="{FF2B5EF4-FFF2-40B4-BE49-F238E27FC236}">
                <a16:creationId xmlns:a16="http://schemas.microsoft.com/office/drawing/2014/main" id="{E0F6DDD4-9874-438C-87E8-E624CAC7E6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7E4B3E-DEEA-408A-B96E-BAE084A14C6D}"/>
              </a:ext>
            </a:extLst>
          </p:cNvPr>
          <p:cNvSpPr>
            <a:spLocks noGrp="1"/>
          </p:cNvSpPr>
          <p:nvPr>
            <p:ph type="sldNum" sz="quarter" idx="12"/>
          </p:nvPr>
        </p:nvSpPr>
        <p:spPr/>
        <p:txBody>
          <a:bodyPr/>
          <a:lstStyle/>
          <a:p>
            <a:fld id="{53562FCA-322A-45DA-BB29-8B1E378C557F}" type="slidenum">
              <a:rPr lang="en-US" smtClean="0"/>
              <a:t>‹#›</a:t>
            </a:fld>
            <a:endParaRPr lang="en-US"/>
          </a:p>
        </p:txBody>
      </p:sp>
    </p:spTree>
    <p:extLst>
      <p:ext uri="{BB962C8B-B14F-4D97-AF65-F5344CB8AC3E}">
        <p14:creationId xmlns:p14="http://schemas.microsoft.com/office/powerpoint/2010/main" val="35558064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DD904-7A22-4B2C-A0A7-7377AC814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C82CE8-134D-4E7B-B617-EEE14E8808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B7B7FC-EA7A-4B79-BAA8-BEABAB9A29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723D36-B99A-4599-980D-065D866D92B5}"/>
              </a:ext>
            </a:extLst>
          </p:cNvPr>
          <p:cNvSpPr>
            <a:spLocks noGrp="1"/>
          </p:cNvSpPr>
          <p:nvPr>
            <p:ph type="dt" sz="half" idx="10"/>
          </p:nvPr>
        </p:nvSpPr>
        <p:spPr/>
        <p:txBody>
          <a:bodyPr/>
          <a:lstStyle/>
          <a:p>
            <a:fld id="{F2159F0A-5CFB-4F0E-A4EC-43E8ECEA3E48}" type="datetimeFigureOut">
              <a:rPr lang="en-US" smtClean="0"/>
              <a:t>1/8/2021</a:t>
            </a:fld>
            <a:endParaRPr lang="en-US"/>
          </a:p>
        </p:txBody>
      </p:sp>
      <p:sp>
        <p:nvSpPr>
          <p:cNvPr id="6" name="Footer Placeholder 5">
            <a:extLst>
              <a:ext uri="{FF2B5EF4-FFF2-40B4-BE49-F238E27FC236}">
                <a16:creationId xmlns:a16="http://schemas.microsoft.com/office/drawing/2014/main" id="{744D4C5B-1B37-45AD-8793-F470FB7142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6576FA-A5DE-4B52-B1C7-B2BD05A21196}"/>
              </a:ext>
            </a:extLst>
          </p:cNvPr>
          <p:cNvSpPr>
            <a:spLocks noGrp="1"/>
          </p:cNvSpPr>
          <p:nvPr>
            <p:ph type="sldNum" sz="quarter" idx="12"/>
          </p:nvPr>
        </p:nvSpPr>
        <p:spPr/>
        <p:txBody>
          <a:bodyPr/>
          <a:lstStyle/>
          <a:p>
            <a:fld id="{53562FCA-322A-45DA-BB29-8B1E378C557F}" type="slidenum">
              <a:rPr lang="en-US" smtClean="0"/>
              <a:t>‹#›</a:t>
            </a:fld>
            <a:endParaRPr lang="en-US"/>
          </a:p>
        </p:txBody>
      </p:sp>
    </p:spTree>
    <p:extLst>
      <p:ext uri="{BB962C8B-B14F-4D97-AF65-F5344CB8AC3E}">
        <p14:creationId xmlns:p14="http://schemas.microsoft.com/office/powerpoint/2010/main" val="12403353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0CD9A-1CEE-4944-B4D3-FD7682F53E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2E6B8-2533-4AC5-A773-A835C65E55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08C77B-7AAA-4CF3-A8DD-4A9603ACA0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51EB79-1280-4C42-B704-7CB17BDA3C47}"/>
              </a:ext>
            </a:extLst>
          </p:cNvPr>
          <p:cNvSpPr>
            <a:spLocks noGrp="1"/>
          </p:cNvSpPr>
          <p:nvPr>
            <p:ph type="dt" sz="half" idx="10"/>
          </p:nvPr>
        </p:nvSpPr>
        <p:spPr/>
        <p:txBody>
          <a:bodyPr/>
          <a:lstStyle/>
          <a:p>
            <a:fld id="{F2159F0A-5CFB-4F0E-A4EC-43E8ECEA3E48}" type="datetimeFigureOut">
              <a:rPr lang="en-US" smtClean="0"/>
              <a:t>1/8/2021</a:t>
            </a:fld>
            <a:endParaRPr lang="en-US"/>
          </a:p>
        </p:txBody>
      </p:sp>
      <p:sp>
        <p:nvSpPr>
          <p:cNvPr id="6" name="Footer Placeholder 5">
            <a:extLst>
              <a:ext uri="{FF2B5EF4-FFF2-40B4-BE49-F238E27FC236}">
                <a16:creationId xmlns:a16="http://schemas.microsoft.com/office/drawing/2014/main" id="{537836F4-A5BD-4EE2-8C28-66549D7FF1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6E771E-27EB-4740-8968-85010F80C59F}"/>
              </a:ext>
            </a:extLst>
          </p:cNvPr>
          <p:cNvSpPr>
            <a:spLocks noGrp="1"/>
          </p:cNvSpPr>
          <p:nvPr>
            <p:ph type="sldNum" sz="quarter" idx="12"/>
          </p:nvPr>
        </p:nvSpPr>
        <p:spPr/>
        <p:txBody>
          <a:bodyPr/>
          <a:lstStyle/>
          <a:p>
            <a:fld id="{53562FCA-322A-45DA-BB29-8B1E378C557F}" type="slidenum">
              <a:rPr lang="en-US" smtClean="0"/>
              <a:t>‹#›</a:t>
            </a:fld>
            <a:endParaRPr lang="en-US"/>
          </a:p>
        </p:txBody>
      </p:sp>
    </p:spTree>
    <p:extLst>
      <p:ext uri="{BB962C8B-B14F-4D97-AF65-F5344CB8AC3E}">
        <p14:creationId xmlns:p14="http://schemas.microsoft.com/office/powerpoint/2010/main" val="13924442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36337-6339-4024-8C9A-44A295CA0B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AF8B15-A24E-45E2-A16B-1822B3AC11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0CA742-0832-457F-B7C0-BF4FA9AC582F}"/>
              </a:ext>
            </a:extLst>
          </p:cNvPr>
          <p:cNvSpPr>
            <a:spLocks noGrp="1"/>
          </p:cNvSpPr>
          <p:nvPr>
            <p:ph type="dt" sz="half" idx="10"/>
          </p:nvPr>
        </p:nvSpPr>
        <p:spPr/>
        <p:txBody>
          <a:bodyPr/>
          <a:lstStyle/>
          <a:p>
            <a:fld id="{F2159F0A-5CFB-4F0E-A4EC-43E8ECEA3E48}" type="datetimeFigureOut">
              <a:rPr lang="en-US" smtClean="0"/>
              <a:t>1/8/2021</a:t>
            </a:fld>
            <a:endParaRPr lang="en-US"/>
          </a:p>
        </p:txBody>
      </p:sp>
      <p:sp>
        <p:nvSpPr>
          <p:cNvPr id="5" name="Footer Placeholder 4">
            <a:extLst>
              <a:ext uri="{FF2B5EF4-FFF2-40B4-BE49-F238E27FC236}">
                <a16:creationId xmlns:a16="http://schemas.microsoft.com/office/drawing/2014/main" id="{EFDE7779-F922-4B82-B694-8984118C4E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2D6092-336B-4438-8A52-D2215D3246C0}"/>
              </a:ext>
            </a:extLst>
          </p:cNvPr>
          <p:cNvSpPr>
            <a:spLocks noGrp="1"/>
          </p:cNvSpPr>
          <p:nvPr>
            <p:ph type="sldNum" sz="quarter" idx="12"/>
          </p:nvPr>
        </p:nvSpPr>
        <p:spPr/>
        <p:txBody>
          <a:bodyPr/>
          <a:lstStyle/>
          <a:p>
            <a:fld id="{53562FCA-322A-45DA-BB29-8B1E378C557F}" type="slidenum">
              <a:rPr lang="en-US" smtClean="0"/>
              <a:t>‹#›</a:t>
            </a:fld>
            <a:endParaRPr lang="en-US"/>
          </a:p>
        </p:txBody>
      </p:sp>
    </p:spTree>
    <p:extLst>
      <p:ext uri="{BB962C8B-B14F-4D97-AF65-F5344CB8AC3E}">
        <p14:creationId xmlns:p14="http://schemas.microsoft.com/office/powerpoint/2010/main" val="13518676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548AED-346A-491A-99C3-182D3CB2A2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707262-0EF2-497C-B2F6-CDF8BA8FBF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D06534-5C14-4E7A-9B62-881B4B6E76BD}"/>
              </a:ext>
            </a:extLst>
          </p:cNvPr>
          <p:cNvSpPr>
            <a:spLocks noGrp="1"/>
          </p:cNvSpPr>
          <p:nvPr>
            <p:ph type="dt" sz="half" idx="10"/>
          </p:nvPr>
        </p:nvSpPr>
        <p:spPr/>
        <p:txBody>
          <a:bodyPr/>
          <a:lstStyle/>
          <a:p>
            <a:fld id="{F2159F0A-5CFB-4F0E-A4EC-43E8ECEA3E48}" type="datetimeFigureOut">
              <a:rPr lang="en-US" smtClean="0"/>
              <a:t>1/8/2021</a:t>
            </a:fld>
            <a:endParaRPr lang="en-US"/>
          </a:p>
        </p:txBody>
      </p:sp>
      <p:sp>
        <p:nvSpPr>
          <p:cNvPr id="5" name="Footer Placeholder 4">
            <a:extLst>
              <a:ext uri="{FF2B5EF4-FFF2-40B4-BE49-F238E27FC236}">
                <a16:creationId xmlns:a16="http://schemas.microsoft.com/office/drawing/2014/main" id="{6399AA63-8B3C-4719-B675-0A47033039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EC8EC7-FC94-4D57-83A2-D2DF1C8893F7}"/>
              </a:ext>
            </a:extLst>
          </p:cNvPr>
          <p:cNvSpPr>
            <a:spLocks noGrp="1"/>
          </p:cNvSpPr>
          <p:nvPr>
            <p:ph type="sldNum" sz="quarter" idx="12"/>
          </p:nvPr>
        </p:nvSpPr>
        <p:spPr/>
        <p:txBody>
          <a:bodyPr/>
          <a:lstStyle/>
          <a:p>
            <a:fld id="{53562FCA-322A-45DA-BB29-8B1E378C557F}" type="slidenum">
              <a:rPr lang="en-US" smtClean="0"/>
              <a:t>‹#›</a:t>
            </a:fld>
            <a:endParaRPr lang="en-US"/>
          </a:p>
        </p:txBody>
      </p:sp>
    </p:spTree>
    <p:extLst>
      <p:ext uri="{BB962C8B-B14F-4D97-AF65-F5344CB8AC3E}">
        <p14:creationId xmlns:p14="http://schemas.microsoft.com/office/powerpoint/2010/main" val="38353053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F76C5-8297-4EED-B204-DACB82D90D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C88077-B011-441F-BCBD-A15A86AF66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D53BAE-191C-4389-BD42-C9FD74292156}"/>
              </a:ext>
            </a:extLst>
          </p:cNvPr>
          <p:cNvSpPr>
            <a:spLocks noGrp="1"/>
          </p:cNvSpPr>
          <p:nvPr>
            <p:ph type="dt" sz="half" idx="10"/>
          </p:nvPr>
        </p:nvSpPr>
        <p:spPr/>
        <p:txBody>
          <a:bodyPr/>
          <a:lstStyle/>
          <a:p>
            <a:fld id="{FEFC5B38-04F7-4914-8F58-8AC1EFC22ED7}" type="datetimeFigureOut">
              <a:rPr lang="en-US" smtClean="0"/>
              <a:t>1/8/2021</a:t>
            </a:fld>
            <a:endParaRPr lang="en-US"/>
          </a:p>
        </p:txBody>
      </p:sp>
      <p:sp>
        <p:nvSpPr>
          <p:cNvPr id="5" name="Footer Placeholder 4">
            <a:extLst>
              <a:ext uri="{FF2B5EF4-FFF2-40B4-BE49-F238E27FC236}">
                <a16:creationId xmlns:a16="http://schemas.microsoft.com/office/drawing/2014/main" id="{DE29AC09-52C6-4F62-8116-9EA525645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EAFD5A-BA46-466B-B4E4-C5EE2DB0FEE6}"/>
              </a:ext>
            </a:extLst>
          </p:cNvPr>
          <p:cNvSpPr>
            <a:spLocks noGrp="1"/>
          </p:cNvSpPr>
          <p:nvPr>
            <p:ph type="sldNum" sz="quarter" idx="12"/>
          </p:nvPr>
        </p:nvSpPr>
        <p:spPr/>
        <p:txBody>
          <a:bodyPr/>
          <a:lstStyle/>
          <a:p>
            <a:fld id="{B3C03B44-04C0-441E-9E16-A7126C937694}" type="slidenum">
              <a:rPr lang="en-US" smtClean="0"/>
              <a:t>‹#›</a:t>
            </a:fld>
            <a:endParaRPr lang="en-US"/>
          </a:p>
        </p:txBody>
      </p:sp>
    </p:spTree>
    <p:extLst>
      <p:ext uri="{BB962C8B-B14F-4D97-AF65-F5344CB8AC3E}">
        <p14:creationId xmlns:p14="http://schemas.microsoft.com/office/powerpoint/2010/main" val="12694428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39FC7-282C-4C93-806D-82391BFFE7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39C982-FB05-467C-B6ED-251E62F10E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31B5C6-376B-457B-9205-D2DDC50F3AEB}"/>
              </a:ext>
            </a:extLst>
          </p:cNvPr>
          <p:cNvSpPr>
            <a:spLocks noGrp="1"/>
          </p:cNvSpPr>
          <p:nvPr>
            <p:ph type="dt" sz="half" idx="10"/>
          </p:nvPr>
        </p:nvSpPr>
        <p:spPr/>
        <p:txBody>
          <a:bodyPr/>
          <a:lstStyle/>
          <a:p>
            <a:fld id="{FEFC5B38-04F7-4914-8F58-8AC1EFC22ED7}" type="datetimeFigureOut">
              <a:rPr lang="en-US" smtClean="0"/>
              <a:t>1/8/2021</a:t>
            </a:fld>
            <a:endParaRPr lang="en-US"/>
          </a:p>
        </p:txBody>
      </p:sp>
      <p:sp>
        <p:nvSpPr>
          <p:cNvPr id="5" name="Footer Placeholder 4">
            <a:extLst>
              <a:ext uri="{FF2B5EF4-FFF2-40B4-BE49-F238E27FC236}">
                <a16:creationId xmlns:a16="http://schemas.microsoft.com/office/drawing/2014/main" id="{855C8BE8-DD00-4574-BFDC-FA8405D7F2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D39748-6B56-42B5-8970-8523D30B1D5A}"/>
              </a:ext>
            </a:extLst>
          </p:cNvPr>
          <p:cNvSpPr>
            <a:spLocks noGrp="1"/>
          </p:cNvSpPr>
          <p:nvPr>
            <p:ph type="sldNum" sz="quarter" idx="12"/>
          </p:nvPr>
        </p:nvSpPr>
        <p:spPr/>
        <p:txBody>
          <a:bodyPr/>
          <a:lstStyle/>
          <a:p>
            <a:fld id="{B3C03B44-04C0-441E-9E16-A7126C937694}" type="slidenum">
              <a:rPr lang="en-US" smtClean="0"/>
              <a:t>‹#›</a:t>
            </a:fld>
            <a:endParaRPr lang="en-US"/>
          </a:p>
        </p:txBody>
      </p:sp>
    </p:spTree>
    <p:extLst>
      <p:ext uri="{BB962C8B-B14F-4D97-AF65-F5344CB8AC3E}">
        <p14:creationId xmlns:p14="http://schemas.microsoft.com/office/powerpoint/2010/main" val="18849741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2882-21E0-4A11-93A7-4A48A4E74E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535BDE-4C15-4213-AD6E-8A2BA9D7B0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0E6B5D-0544-40C9-874A-BE51CC616460}"/>
              </a:ext>
            </a:extLst>
          </p:cNvPr>
          <p:cNvSpPr>
            <a:spLocks noGrp="1"/>
          </p:cNvSpPr>
          <p:nvPr>
            <p:ph type="dt" sz="half" idx="10"/>
          </p:nvPr>
        </p:nvSpPr>
        <p:spPr/>
        <p:txBody>
          <a:bodyPr/>
          <a:lstStyle/>
          <a:p>
            <a:fld id="{FEFC5B38-04F7-4914-8F58-8AC1EFC22ED7}" type="datetimeFigureOut">
              <a:rPr lang="en-US" smtClean="0"/>
              <a:t>1/8/2021</a:t>
            </a:fld>
            <a:endParaRPr lang="en-US"/>
          </a:p>
        </p:txBody>
      </p:sp>
      <p:sp>
        <p:nvSpPr>
          <p:cNvPr id="5" name="Footer Placeholder 4">
            <a:extLst>
              <a:ext uri="{FF2B5EF4-FFF2-40B4-BE49-F238E27FC236}">
                <a16:creationId xmlns:a16="http://schemas.microsoft.com/office/drawing/2014/main" id="{E06BFD25-03DF-46A1-A51C-DA1272C58B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F491E3-FA1C-4227-8B24-29CBB1292AB4}"/>
              </a:ext>
            </a:extLst>
          </p:cNvPr>
          <p:cNvSpPr>
            <a:spLocks noGrp="1"/>
          </p:cNvSpPr>
          <p:nvPr>
            <p:ph type="sldNum" sz="quarter" idx="12"/>
          </p:nvPr>
        </p:nvSpPr>
        <p:spPr/>
        <p:txBody>
          <a:bodyPr/>
          <a:lstStyle/>
          <a:p>
            <a:fld id="{B3C03B44-04C0-441E-9E16-A7126C937694}" type="slidenum">
              <a:rPr lang="en-US" smtClean="0"/>
              <a:t>‹#›</a:t>
            </a:fld>
            <a:endParaRPr lang="en-US"/>
          </a:p>
        </p:txBody>
      </p:sp>
    </p:spTree>
    <p:extLst>
      <p:ext uri="{BB962C8B-B14F-4D97-AF65-F5344CB8AC3E}">
        <p14:creationId xmlns:p14="http://schemas.microsoft.com/office/powerpoint/2010/main" val="5653807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0F6D0-6C19-40B4-B8A6-FA8A8F9302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A7231E-B625-448A-86C4-834ABCFE92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2255F6-2BA0-4F33-A1E8-787FF1CF2B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427AAF-684A-485A-9CB9-4500274F7F4E}"/>
              </a:ext>
            </a:extLst>
          </p:cNvPr>
          <p:cNvSpPr>
            <a:spLocks noGrp="1"/>
          </p:cNvSpPr>
          <p:nvPr>
            <p:ph type="dt" sz="half" idx="10"/>
          </p:nvPr>
        </p:nvSpPr>
        <p:spPr/>
        <p:txBody>
          <a:bodyPr/>
          <a:lstStyle/>
          <a:p>
            <a:fld id="{FEFC5B38-04F7-4914-8F58-8AC1EFC22ED7}" type="datetimeFigureOut">
              <a:rPr lang="en-US" smtClean="0"/>
              <a:t>1/8/2021</a:t>
            </a:fld>
            <a:endParaRPr lang="en-US"/>
          </a:p>
        </p:txBody>
      </p:sp>
      <p:sp>
        <p:nvSpPr>
          <p:cNvPr id="6" name="Footer Placeholder 5">
            <a:extLst>
              <a:ext uri="{FF2B5EF4-FFF2-40B4-BE49-F238E27FC236}">
                <a16:creationId xmlns:a16="http://schemas.microsoft.com/office/drawing/2014/main" id="{8F4DAA0C-143B-419B-94B0-76EAD307D2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5AFA62-82A2-451F-ADB7-C6BA2294712C}"/>
              </a:ext>
            </a:extLst>
          </p:cNvPr>
          <p:cNvSpPr>
            <a:spLocks noGrp="1"/>
          </p:cNvSpPr>
          <p:nvPr>
            <p:ph type="sldNum" sz="quarter" idx="12"/>
          </p:nvPr>
        </p:nvSpPr>
        <p:spPr/>
        <p:txBody>
          <a:bodyPr/>
          <a:lstStyle/>
          <a:p>
            <a:fld id="{B3C03B44-04C0-441E-9E16-A7126C937694}" type="slidenum">
              <a:rPr lang="en-US" smtClean="0"/>
              <a:t>‹#›</a:t>
            </a:fld>
            <a:endParaRPr lang="en-US"/>
          </a:p>
        </p:txBody>
      </p:sp>
    </p:spTree>
    <p:extLst>
      <p:ext uri="{BB962C8B-B14F-4D97-AF65-F5344CB8AC3E}">
        <p14:creationId xmlns:p14="http://schemas.microsoft.com/office/powerpoint/2010/main" val="2169522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97252-1173-4558-8A9E-26D47CFBAE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24CBFC-7B81-4394-BFFB-961581C36A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58BC37-5623-4D05-AA55-3B8D871870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B9978A-FA76-483F-84BB-9B2DB0CDCD44}"/>
              </a:ext>
            </a:extLst>
          </p:cNvPr>
          <p:cNvSpPr>
            <a:spLocks noGrp="1"/>
          </p:cNvSpPr>
          <p:nvPr>
            <p:ph type="dt" sz="half" idx="10"/>
          </p:nvPr>
        </p:nvSpPr>
        <p:spPr/>
        <p:txBody>
          <a:bodyPr/>
          <a:lstStyle/>
          <a:p>
            <a:fld id="{A535F8E4-4F6C-49DB-82E4-BA91435EE565}" type="datetimeFigureOut">
              <a:rPr lang="en-US" smtClean="0"/>
              <a:t>1/8/2021</a:t>
            </a:fld>
            <a:endParaRPr lang="en-US"/>
          </a:p>
        </p:txBody>
      </p:sp>
      <p:sp>
        <p:nvSpPr>
          <p:cNvPr id="6" name="Footer Placeholder 5">
            <a:extLst>
              <a:ext uri="{FF2B5EF4-FFF2-40B4-BE49-F238E27FC236}">
                <a16:creationId xmlns:a16="http://schemas.microsoft.com/office/drawing/2014/main" id="{D515B22F-5B1A-4E8A-AC0F-7A485ED12A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944ED6-3733-4BB9-B507-FA4410C167A0}"/>
              </a:ext>
            </a:extLst>
          </p:cNvPr>
          <p:cNvSpPr>
            <a:spLocks noGrp="1"/>
          </p:cNvSpPr>
          <p:nvPr>
            <p:ph type="sldNum" sz="quarter" idx="12"/>
          </p:nvPr>
        </p:nvSpPr>
        <p:spPr/>
        <p:txBody>
          <a:bodyPr/>
          <a:lstStyle/>
          <a:p>
            <a:fld id="{F9F4BCB3-74D2-4385-A9A2-B3D9FBF30090}" type="slidenum">
              <a:rPr lang="en-US" smtClean="0"/>
              <a:t>‹#›</a:t>
            </a:fld>
            <a:endParaRPr lang="en-US"/>
          </a:p>
        </p:txBody>
      </p:sp>
    </p:spTree>
    <p:extLst>
      <p:ext uri="{BB962C8B-B14F-4D97-AF65-F5344CB8AC3E}">
        <p14:creationId xmlns:p14="http://schemas.microsoft.com/office/powerpoint/2010/main" val="13835833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F9FE6-1B12-4176-8200-238D9088A1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5DF5D-BBE9-43BC-A60C-F43D26059E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4C5F17-90E0-4CC6-B703-94E301D426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125CB2-A556-4F40-9486-4F47B9D011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F3A531-D1DC-4118-B634-5DBD94E90F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218D3F-A8BE-4E23-867A-31A9B8C6A5B9}"/>
              </a:ext>
            </a:extLst>
          </p:cNvPr>
          <p:cNvSpPr>
            <a:spLocks noGrp="1"/>
          </p:cNvSpPr>
          <p:nvPr>
            <p:ph type="dt" sz="half" idx="10"/>
          </p:nvPr>
        </p:nvSpPr>
        <p:spPr/>
        <p:txBody>
          <a:bodyPr/>
          <a:lstStyle/>
          <a:p>
            <a:fld id="{FEFC5B38-04F7-4914-8F58-8AC1EFC22ED7}" type="datetimeFigureOut">
              <a:rPr lang="en-US" smtClean="0"/>
              <a:t>1/8/2021</a:t>
            </a:fld>
            <a:endParaRPr lang="en-US"/>
          </a:p>
        </p:txBody>
      </p:sp>
      <p:sp>
        <p:nvSpPr>
          <p:cNvPr id="8" name="Footer Placeholder 7">
            <a:extLst>
              <a:ext uri="{FF2B5EF4-FFF2-40B4-BE49-F238E27FC236}">
                <a16:creationId xmlns:a16="http://schemas.microsoft.com/office/drawing/2014/main" id="{846DA587-C4B8-486C-8532-AAB3439E22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C23245-1B5C-4953-9858-8576215AF85C}"/>
              </a:ext>
            </a:extLst>
          </p:cNvPr>
          <p:cNvSpPr>
            <a:spLocks noGrp="1"/>
          </p:cNvSpPr>
          <p:nvPr>
            <p:ph type="sldNum" sz="quarter" idx="12"/>
          </p:nvPr>
        </p:nvSpPr>
        <p:spPr/>
        <p:txBody>
          <a:bodyPr/>
          <a:lstStyle/>
          <a:p>
            <a:fld id="{B3C03B44-04C0-441E-9E16-A7126C937694}" type="slidenum">
              <a:rPr lang="en-US" smtClean="0"/>
              <a:t>‹#›</a:t>
            </a:fld>
            <a:endParaRPr lang="en-US"/>
          </a:p>
        </p:txBody>
      </p:sp>
    </p:spTree>
    <p:extLst>
      <p:ext uri="{BB962C8B-B14F-4D97-AF65-F5344CB8AC3E}">
        <p14:creationId xmlns:p14="http://schemas.microsoft.com/office/powerpoint/2010/main" val="30231227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3E9A2-C226-467A-91C7-3A06353016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1821D5-964F-4587-A5DE-22E259AE1F87}"/>
              </a:ext>
            </a:extLst>
          </p:cNvPr>
          <p:cNvSpPr>
            <a:spLocks noGrp="1"/>
          </p:cNvSpPr>
          <p:nvPr>
            <p:ph type="dt" sz="half" idx="10"/>
          </p:nvPr>
        </p:nvSpPr>
        <p:spPr/>
        <p:txBody>
          <a:bodyPr/>
          <a:lstStyle/>
          <a:p>
            <a:fld id="{FEFC5B38-04F7-4914-8F58-8AC1EFC22ED7}" type="datetimeFigureOut">
              <a:rPr lang="en-US" smtClean="0"/>
              <a:t>1/8/2021</a:t>
            </a:fld>
            <a:endParaRPr lang="en-US"/>
          </a:p>
        </p:txBody>
      </p:sp>
      <p:sp>
        <p:nvSpPr>
          <p:cNvPr id="4" name="Footer Placeholder 3">
            <a:extLst>
              <a:ext uri="{FF2B5EF4-FFF2-40B4-BE49-F238E27FC236}">
                <a16:creationId xmlns:a16="http://schemas.microsoft.com/office/drawing/2014/main" id="{D8DC1A02-2B6A-441F-9229-5FA2F4AD46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BFC241-4EB9-4E6C-BC97-198603459363}"/>
              </a:ext>
            </a:extLst>
          </p:cNvPr>
          <p:cNvSpPr>
            <a:spLocks noGrp="1"/>
          </p:cNvSpPr>
          <p:nvPr>
            <p:ph type="sldNum" sz="quarter" idx="12"/>
          </p:nvPr>
        </p:nvSpPr>
        <p:spPr/>
        <p:txBody>
          <a:bodyPr/>
          <a:lstStyle/>
          <a:p>
            <a:fld id="{B3C03B44-04C0-441E-9E16-A7126C937694}" type="slidenum">
              <a:rPr lang="en-US" smtClean="0"/>
              <a:t>‹#›</a:t>
            </a:fld>
            <a:endParaRPr lang="en-US"/>
          </a:p>
        </p:txBody>
      </p:sp>
    </p:spTree>
    <p:extLst>
      <p:ext uri="{BB962C8B-B14F-4D97-AF65-F5344CB8AC3E}">
        <p14:creationId xmlns:p14="http://schemas.microsoft.com/office/powerpoint/2010/main" val="40013971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139217-21C5-466A-8142-B6768B3150DC}"/>
              </a:ext>
            </a:extLst>
          </p:cNvPr>
          <p:cNvSpPr>
            <a:spLocks noGrp="1"/>
          </p:cNvSpPr>
          <p:nvPr>
            <p:ph type="dt" sz="half" idx="10"/>
          </p:nvPr>
        </p:nvSpPr>
        <p:spPr/>
        <p:txBody>
          <a:bodyPr/>
          <a:lstStyle/>
          <a:p>
            <a:fld id="{FEFC5B38-04F7-4914-8F58-8AC1EFC22ED7}" type="datetimeFigureOut">
              <a:rPr lang="en-US" smtClean="0"/>
              <a:t>1/8/2021</a:t>
            </a:fld>
            <a:endParaRPr lang="en-US"/>
          </a:p>
        </p:txBody>
      </p:sp>
      <p:sp>
        <p:nvSpPr>
          <p:cNvPr id="3" name="Footer Placeholder 2">
            <a:extLst>
              <a:ext uri="{FF2B5EF4-FFF2-40B4-BE49-F238E27FC236}">
                <a16:creationId xmlns:a16="http://schemas.microsoft.com/office/drawing/2014/main" id="{0590C262-E253-488E-80A9-738482FBE8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DC8DDE-C4CA-4C72-854A-8778C95FA19B}"/>
              </a:ext>
            </a:extLst>
          </p:cNvPr>
          <p:cNvSpPr>
            <a:spLocks noGrp="1"/>
          </p:cNvSpPr>
          <p:nvPr>
            <p:ph type="sldNum" sz="quarter" idx="12"/>
          </p:nvPr>
        </p:nvSpPr>
        <p:spPr/>
        <p:txBody>
          <a:bodyPr/>
          <a:lstStyle/>
          <a:p>
            <a:fld id="{B3C03B44-04C0-441E-9E16-A7126C937694}" type="slidenum">
              <a:rPr lang="en-US" smtClean="0"/>
              <a:t>‹#›</a:t>
            </a:fld>
            <a:endParaRPr lang="en-US"/>
          </a:p>
        </p:txBody>
      </p:sp>
    </p:spTree>
    <p:extLst>
      <p:ext uri="{BB962C8B-B14F-4D97-AF65-F5344CB8AC3E}">
        <p14:creationId xmlns:p14="http://schemas.microsoft.com/office/powerpoint/2010/main" val="38109425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678F-D144-4F6F-861B-F336171D99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B478BE-DD59-45DF-8B68-D31F11CAEE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2F7F6E-75F8-414B-8292-16CABA771B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6417C3-13CB-49E5-B44A-F2E484175512}"/>
              </a:ext>
            </a:extLst>
          </p:cNvPr>
          <p:cNvSpPr>
            <a:spLocks noGrp="1"/>
          </p:cNvSpPr>
          <p:nvPr>
            <p:ph type="dt" sz="half" idx="10"/>
          </p:nvPr>
        </p:nvSpPr>
        <p:spPr/>
        <p:txBody>
          <a:bodyPr/>
          <a:lstStyle/>
          <a:p>
            <a:fld id="{FEFC5B38-04F7-4914-8F58-8AC1EFC22ED7}" type="datetimeFigureOut">
              <a:rPr lang="en-US" smtClean="0"/>
              <a:t>1/8/2021</a:t>
            </a:fld>
            <a:endParaRPr lang="en-US"/>
          </a:p>
        </p:txBody>
      </p:sp>
      <p:sp>
        <p:nvSpPr>
          <p:cNvPr id="6" name="Footer Placeholder 5">
            <a:extLst>
              <a:ext uri="{FF2B5EF4-FFF2-40B4-BE49-F238E27FC236}">
                <a16:creationId xmlns:a16="http://schemas.microsoft.com/office/drawing/2014/main" id="{52516E92-131B-41D2-BAAE-7B07529A6E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890958-FB9C-4CBE-91E0-68FF3B741FA0}"/>
              </a:ext>
            </a:extLst>
          </p:cNvPr>
          <p:cNvSpPr>
            <a:spLocks noGrp="1"/>
          </p:cNvSpPr>
          <p:nvPr>
            <p:ph type="sldNum" sz="quarter" idx="12"/>
          </p:nvPr>
        </p:nvSpPr>
        <p:spPr/>
        <p:txBody>
          <a:bodyPr/>
          <a:lstStyle/>
          <a:p>
            <a:fld id="{B3C03B44-04C0-441E-9E16-A7126C937694}" type="slidenum">
              <a:rPr lang="en-US" smtClean="0"/>
              <a:t>‹#›</a:t>
            </a:fld>
            <a:endParaRPr lang="en-US"/>
          </a:p>
        </p:txBody>
      </p:sp>
    </p:spTree>
    <p:extLst>
      <p:ext uri="{BB962C8B-B14F-4D97-AF65-F5344CB8AC3E}">
        <p14:creationId xmlns:p14="http://schemas.microsoft.com/office/powerpoint/2010/main" val="11770520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FC5A3-2338-44E6-AC35-6FFA29BD98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2BC28D-1609-42C1-B8F6-5FE73232D0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03D50E-C9E5-4018-859B-1BD15C3D0C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3DDE99-4E62-4C1F-B72C-2DCC774A3B49}"/>
              </a:ext>
            </a:extLst>
          </p:cNvPr>
          <p:cNvSpPr>
            <a:spLocks noGrp="1"/>
          </p:cNvSpPr>
          <p:nvPr>
            <p:ph type="dt" sz="half" idx="10"/>
          </p:nvPr>
        </p:nvSpPr>
        <p:spPr/>
        <p:txBody>
          <a:bodyPr/>
          <a:lstStyle/>
          <a:p>
            <a:fld id="{FEFC5B38-04F7-4914-8F58-8AC1EFC22ED7}" type="datetimeFigureOut">
              <a:rPr lang="en-US" smtClean="0"/>
              <a:t>1/8/2021</a:t>
            </a:fld>
            <a:endParaRPr lang="en-US"/>
          </a:p>
        </p:txBody>
      </p:sp>
      <p:sp>
        <p:nvSpPr>
          <p:cNvPr id="6" name="Footer Placeholder 5">
            <a:extLst>
              <a:ext uri="{FF2B5EF4-FFF2-40B4-BE49-F238E27FC236}">
                <a16:creationId xmlns:a16="http://schemas.microsoft.com/office/drawing/2014/main" id="{CE52A8C6-9BE8-4CA1-962C-1BB1995089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7CF2ED-4DBA-4D79-B5BD-B426062233F3}"/>
              </a:ext>
            </a:extLst>
          </p:cNvPr>
          <p:cNvSpPr>
            <a:spLocks noGrp="1"/>
          </p:cNvSpPr>
          <p:nvPr>
            <p:ph type="sldNum" sz="quarter" idx="12"/>
          </p:nvPr>
        </p:nvSpPr>
        <p:spPr/>
        <p:txBody>
          <a:bodyPr/>
          <a:lstStyle/>
          <a:p>
            <a:fld id="{B3C03B44-04C0-441E-9E16-A7126C937694}" type="slidenum">
              <a:rPr lang="en-US" smtClean="0"/>
              <a:t>‹#›</a:t>
            </a:fld>
            <a:endParaRPr lang="en-US"/>
          </a:p>
        </p:txBody>
      </p:sp>
    </p:spTree>
    <p:extLst>
      <p:ext uri="{BB962C8B-B14F-4D97-AF65-F5344CB8AC3E}">
        <p14:creationId xmlns:p14="http://schemas.microsoft.com/office/powerpoint/2010/main" val="30449927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854D6-6670-4154-8D5B-35903D8260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A17158-6B1D-4B30-AD9B-99E175C03E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126F2C-8532-400C-88E0-357420404446}"/>
              </a:ext>
            </a:extLst>
          </p:cNvPr>
          <p:cNvSpPr>
            <a:spLocks noGrp="1"/>
          </p:cNvSpPr>
          <p:nvPr>
            <p:ph type="dt" sz="half" idx="10"/>
          </p:nvPr>
        </p:nvSpPr>
        <p:spPr/>
        <p:txBody>
          <a:bodyPr/>
          <a:lstStyle/>
          <a:p>
            <a:fld id="{FEFC5B38-04F7-4914-8F58-8AC1EFC22ED7}" type="datetimeFigureOut">
              <a:rPr lang="en-US" smtClean="0"/>
              <a:t>1/8/2021</a:t>
            </a:fld>
            <a:endParaRPr lang="en-US"/>
          </a:p>
        </p:txBody>
      </p:sp>
      <p:sp>
        <p:nvSpPr>
          <p:cNvPr id="5" name="Footer Placeholder 4">
            <a:extLst>
              <a:ext uri="{FF2B5EF4-FFF2-40B4-BE49-F238E27FC236}">
                <a16:creationId xmlns:a16="http://schemas.microsoft.com/office/drawing/2014/main" id="{6325F92A-7BAF-4E5C-87F3-6BB75920C2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B01A1-E78B-4D59-A1C6-80EEA6256E59}"/>
              </a:ext>
            </a:extLst>
          </p:cNvPr>
          <p:cNvSpPr>
            <a:spLocks noGrp="1"/>
          </p:cNvSpPr>
          <p:nvPr>
            <p:ph type="sldNum" sz="quarter" idx="12"/>
          </p:nvPr>
        </p:nvSpPr>
        <p:spPr/>
        <p:txBody>
          <a:bodyPr/>
          <a:lstStyle/>
          <a:p>
            <a:fld id="{B3C03B44-04C0-441E-9E16-A7126C937694}" type="slidenum">
              <a:rPr lang="en-US" smtClean="0"/>
              <a:t>‹#›</a:t>
            </a:fld>
            <a:endParaRPr lang="en-US"/>
          </a:p>
        </p:txBody>
      </p:sp>
    </p:spTree>
    <p:extLst>
      <p:ext uri="{BB962C8B-B14F-4D97-AF65-F5344CB8AC3E}">
        <p14:creationId xmlns:p14="http://schemas.microsoft.com/office/powerpoint/2010/main" val="36182423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FAD4A1-E29C-4D97-94C3-587734A1EA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4A1A50-E8AA-4131-9804-FB2AD2E687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18EC05-046A-4998-8416-2A0998835B42}"/>
              </a:ext>
            </a:extLst>
          </p:cNvPr>
          <p:cNvSpPr>
            <a:spLocks noGrp="1"/>
          </p:cNvSpPr>
          <p:nvPr>
            <p:ph type="dt" sz="half" idx="10"/>
          </p:nvPr>
        </p:nvSpPr>
        <p:spPr/>
        <p:txBody>
          <a:bodyPr/>
          <a:lstStyle/>
          <a:p>
            <a:fld id="{FEFC5B38-04F7-4914-8F58-8AC1EFC22ED7}" type="datetimeFigureOut">
              <a:rPr lang="en-US" smtClean="0"/>
              <a:t>1/8/2021</a:t>
            </a:fld>
            <a:endParaRPr lang="en-US"/>
          </a:p>
        </p:txBody>
      </p:sp>
      <p:sp>
        <p:nvSpPr>
          <p:cNvPr id="5" name="Footer Placeholder 4">
            <a:extLst>
              <a:ext uri="{FF2B5EF4-FFF2-40B4-BE49-F238E27FC236}">
                <a16:creationId xmlns:a16="http://schemas.microsoft.com/office/drawing/2014/main" id="{A1253D6E-7B22-4FB1-9B4D-B9A56EFDCD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135681-AE75-4F79-A616-8296B4CE21E3}"/>
              </a:ext>
            </a:extLst>
          </p:cNvPr>
          <p:cNvSpPr>
            <a:spLocks noGrp="1"/>
          </p:cNvSpPr>
          <p:nvPr>
            <p:ph type="sldNum" sz="quarter" idx="12"/>
          </p:nvPr>
        </p:nvSpPr>
        <p:spPr/>
        <p:txBody>
          <a:bodyPr/>
          <a:lstStyle/>
          <a:p>
            <a:fld id="{B3C03B44-04C0-441E-9E16-A7126C937694}" type="slidenum">
              <a:rPr lang="en-US" smtClean="0"/>
              <a:t>‹#›</a:t>
            </a:fld>
            <a:endParaRPr lang="en-US"/>
          </a:p>
        </p:txBody>
      </p:sp>
    </p:spTree>
    <p:extLst>
      <p:ext uri="{BB962C8B-B14F-4D97-AF65-F5344CB8AC3E}">
        <p14:creationId xmlns:p14="http://schemas.microsoft.com/office/powerpoint/2010/main" val="771470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1"/>
      </p:bgRef>
    </p:bg>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8B8F8E"/>
              </a:buClr>
              <a:buFont typeface="Roboto Medium"/>
              <a:buNone/>
              <a:defRPr sz="4400" b="0" i="0" u="none" strike="noStrike" cap="none">
                <a:solidFill>
                  <a:srgbClr val="8B8F8E"/>
                </a:solidFill>
                <a:latin typeface="Roboto Medium"/>
                <a:ea typeface="Roboto Medium"/>
                <a:cs typeface="Roboto Medium"/>
                <a:sym typeface="Roboto Medium"/>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1" name="Shape 21"/>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rgbClr val="8B8F8E"/>
              </a:buClr>
              <a:buSzPct val="100000"/>
              <a:buFont typeface="Arial"/>
              <a:buChar char="•"/>
              <a:defRPr sz="2800" b="0" i="0" u="none" strike="noStrike" cap="none">
                <a:solidFill>
                  <a:srgbClr val="8B8F8E"/>
                </a:solidFill>
                <a:latin typeface="Roboto Light"/>
                <a:ea typeface="Roboto Light"/>
                <a:cs typeface="Roboto Light"/>
                <a:sym typeface="Roboto Light"/>
              </a:defRPr>
            </a:lvl1pPr>
            <a:lvl2pPr marL="685800" marR="0" lvl="1" indent="-76200" algn="l" rtl="0">
              <a:lnSpc>
                <a:spcPct val="90000"/>
              </a:lnSpc>
              <a:spcBef>
                <a:spcPts val="500"/>
              </a:spcBef>
              <a:buClr>
                <a:srgbClr val="84C87E"/>
              </a:buClr>
              <a:buSzPct val="100000"/>
              <a:buFont typeface="Arial"/>
              <a:buChar char="•"/>
              <a:defRPr sz="2400" b="0" i="0" u="none" strike="noStrike" cap="none">
                <a:solidFill>
                  <a:srgbClr val="84C87E"/>
                </a:solidFill>
                <a:latin typeface="Roboto Light"/>
                <a:ea typeface="Roboto Light"/>
                <a:cs typeface="Roboto Light"/>
                <a:sym typeface="Roboto Light"/>
              </a:defRPr>
            </a:lvl2pPr>
            <a:lvl3pPr marL="1143000" marR="0" lvl="2" indent="-101600" algn="l" rtl="0">
              <a:lnSpc>
                <a:spcPct val="90000"/>
              </a:lnSpc>
              <a:spcBef>
                <a:spcPts val="500"/>
              </a:spcBef>
              <a:buClr>
                <a:srgbClr val="7AB5C7"/>
              </a:buClr>
              <a:buSzPct val="100000"/>
              <a:buFont typeface="Arial"/>
              <a:buChar char="•"/>
              <a:defRPr sz="2000" b="0" i="0" u="none" strike="noStrike" cap="none">
                <a:solidFill>
                  <a:srgbClr val="7AB5C7"/>
                </a:solidFill>
                <a:latin typeface="Roboto Light"/>
                <a:ea typeface="Roboto Light"/>
                <a:cs typeface="Roboto Light"/>
                <a:sym typeface="Roboto Light"/>
              </a:defRPr>
            </a:lvl3pPr>
            <a:lvl4pPr marL="1600200" marR="0" lvl="3" indent="-114300" algn="l" rtl="0">
              <a:lnSpc>
                <a:spcPct val="90000"/>
              </a:lnSpc>
              <a:spcBef>
                <a:spcPts val="500"/>
              </a:spcBef>
              <a:buClr>
                <a:srgbClr val="8B8F8E"/>
              </a:buClr>
              <a:buSzPct val="100000"/>
              <a:buFont typeface="Arial"/>
              <a:buChar char="•"/>
              <a:defRPr sz="1800" b="0" i="0" u="none" strike="noStrike" cap="none">
                <a:solidFill>
                  <a:srgbClr val="8B8F8E"/>
                </a:solidFill>
                <a:latin typeface="Roboto Light"/>
                <a:ea typeface="Roboto Light"/>
                <a:cs typeface="Roboto Light"/>
                <a:sym typeface="Roboto Light"/>
              </a:defRPr>
            </a:lvl4pPr>
            <a:lvl5pPr marL="2057400" marR="0" lvl="4" indent="-114300" algn="l" rtl="0">
              <a:lnSpc>
                <a:spcPct val="90000"/>
              </a:lnSpc>
              <a:spcBef>
                <a:spcPts val="500"/>
              </a:spcBef>
              <a:buClr>
                <a:srgbClr val="84C87E"/>
              </a:buClr>
              <a:buSzPct val="100000"/>
              <a:buFont typeface="Arial"/>
              <a:buChar char="•"/>
              <a:defRPr sz="1800" b="0" i="0" u="none" strike="noStrike" cap="none">
                <a:solidFill>
                  <a:srgbClr val="84C87E"/>
                </a:solidFill>
                <a:latin typeface="Roboto Light"/>
                <a:ea typeface="Roboto Light"/>
                <a:cs typeface="Roboto Light"/>
                <a:sym typeface="Roboto Light"/>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1831967524"/>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839787" y="457200"/>
            <a:ext cx="10515599"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rgbClr val="8B8F8E"/>
              </a:buClr>
              <a:buFont typeface="Roboto Medium"/>
              <a:buNone/>
              <a:defRPr sz="3200" b="0" i="0" u="none" strike="noStrike" cap="none">
                <a:solidFill>
                  <a:srgbClr val="8B8F8E"/>
                </a:solidFill>
                <a:latin typeface="Roboto Medium"/>
                <a:ea typeface="Roboto Medium"/>
                <a:cs typeface="Roboto Medium"/>
                <a:sym typeface="Roboto Medium"/>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12382110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E20BC9A-8BB0-4072-A85A-22F0BCB48785}" type="datetimeFigureOut">
              <a:rPr lang="en-US" sz="1400" kern="0">
                <a:solidFill>
                  <a:srgbClr val="000000"/>
                </a:solidFill>
                <a:cs typeface="Arial"/>
                <a:sym typeface="Arial"/>
              </a:rPr>
              <a:pPr/>
              <a:t>1/8/2021</a:t>
            </a:fld>
            <a:endParaRPr lang="en-US" sz="1400" kern="0">
              <a:solidFill>
                <a:srgbClr val="000000"/>
              </a:solidFill>
              <a:cs typeface="Arial"/>
              <a:sym typeface="Aria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sz="1400" kern="0">
              <a:solidFill>
                <a:srgbClr val="000000"/>
              </a:solidFill>
              <a:cs typeface="Arial"/>
              <a:sym typeface="Aria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E0931B3-117E-4DB7-B6EC-1A546D922F6C}" type="slidenum">
              <a:rPr lang="en-US" sz="1400" kern="0">
                <a:solidFill>
                  <a:srgbClr val="000000"/>
                </a:solidFill>
                <a:cs typeface="Arial"/>
                <a:sym typeface="Arial"/>
              </a:rPr>
              <a:pPr/>
              <a:t>‹#›</a:t>
            </a:fld>
            <a:endParaRPr lang="en-US" sz="1400" kern="0">
              <a:solidFill>
                <a:srgbClr val="000000"/>
              </a:solidFill>
              <a:cs typeface="Arial"/>
              <a:sym typeface="Arial"/>
            </a:endParaRPr>
          </a:p>
        </p:txBody>
      </p:sp>
    </p:spTree>
    <p:extLst>
      <p:ext uri="{BB962C8B-B14F-4D97-AF65-F5344CB8AC3E}">
        <p14:creationId xmlns:p14="http://schemas.microsoft.com/office/powerpoint/2010/main" val="3975751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0572-8377-4C9D-B8BF-41E1D08C01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6BEA5A-6667-454E-A53D-629AE6816A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AFBF80-B69A-4EAD-824D-0DD1C0F0A0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8140FB-B98E-43A5-9084-7E9B1F16D3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3CCE6B-9348-47D5-830D-713C99DD1F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925CA5-6AA2-48FF-A138-3A41E8A4A879}"/>
              </a:ext>
            </a:extLst>
          </p:cNvPr>
          <p:cNvSpPr>
            <a:spLocks noGrp="1"/>
          </p:cNvSpPr>
          <p:nvPr>
            <p:ph type="dt" sz="half" idx="10"/>
          </p:nvPr>
        </p:nvSpPr>
        <p:spPr/>
        <p:txBody>
          <a:bodyPr/>
          <a:lstStyle/>
          <a:p>
            <a:fld id="{A535F8E4-4F6C-49DB-82E4-BA91435EE565}" type="datetimeFigureOut">
              <a:rPr lang="en-US" smtClean="0"/>
              <a:t>1/8/2021</a:t>
            </a:fld>
            <a:endParaRPr lang="en-US"/>
          </a:p>
        </p:txBody>
      </p:sp>
      <p:sp>
        <p:nvSpPr>
          <p:cNvPr id="8" name="Footer Placeholder 7">
            <a:extLst>
              <a:ext uri="{FF2B5EF4-FFF2-40B4-BE49-F238E27FC236}">
                <a16:creationId xmlns:a16="http://schemas.microsoft.com/office/drawing/2014/main" id="{D35A7CB9-176A-49E3-B954-501FAD6C82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C38E35-E03B-4FA0-A4FC-FEF04D2BC53A}"/>
              </a:ext>
            </a:extLst>
          </p:cNvPr>
          <p:cNvSpPr>
            <a:spLocks noGrp="1"/>
          </p:cNvSpPr>
          <p:nvPr>
            <p:ph type="sldNum" sz="quarter" idx="12"/>
          </p:nvPr>
        </p:nvSpPr>
        <p:spPr/>
        <p:txBody>
          <a:bodyPr/>
          <a:lstStyle/>
          <a:p>
            <a:fld id="{F9F4BCB3-74D2-4385-A9A2-B3D9FBF30090}" type="slidenum">
              <a:rPr lang="en-US" smtClean="0"/>
              <a:t>‹#›</a:t>
            </a:fld>
            <a:endParaRPr lang="en-US"/>
          </a:p>
        </p:txBody>
      </p:sp>
    </p:spTree>
    <p:extLst>
      <p:ext uri="{BB962C8B-B14F-4D97-AF65-F5344CB8AC3E}">
        <p14:creationId xmlns:p14="http://schemas.microsoft.com/office/powerpoint/2010/main" val="25978413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20BC9A-8BB0-4072-A85A-22F0BCB48785}" type="datetimeFigureOut">
              <a:rPr lang="en-US" sz="1400" kern="0">
                <a:solidFill>
                  <a:srgbClr val="000000"/>
                </a:solidFill>
                <a:cs typeface="Arial"/>
                <a:sym typeface="Arial"/>
              </a:rPr>
              <a:pPr/>
              <a:t>1/8/2021</a:t>
            </a:fld>
            <a:endParaRPr lang="en-US" sz="1400" kern="0">
              <a:solidFill>
                <a:srgbClr val="000000"/>
              </a:solidFill>
              <a:cs typeface="Arial"/>
              <a:sym typeface="Aria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sz="1400" kern="0">
              <a:solidFill>
                <a:srgbClr val="000000"/>
              </a:solidFill>
              <a:cs typeface="Arial"/>
              <a:sym typeface="Aria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E0931B3-117E-4DB7-B6EC-1A546D922F6C}" type="slidenum">
              <a:rPr lang="en-US" sz="1400" kern="0">
                <a:solidFill>
                  <a:srgbClr val="000000"/>
                </a:solidFill>
                <a:cs typeface="Arial"/>
                <a:sym typeface="Arial"/>
              </a:rPr>
              <a:pPr/>
              <a:t>‹#›</a:t>
            </a:fld>
            <a:endParaRPr lang="en-US" sz="1400" kern="0">
              <a:solidFill>
                <a:srgbClr val="000000"/>
              </a:solidFill>
              <a:cs typeface="Arial"/>
              <a:sym typeface="Arial"/>
            </a:endParaRPr>
          </a:p>
        </p:txBody>
      </p:sp>
    </p:spTree>
    <p:extLst>
      <p:ext uri="{BB962C8B-B14F-4D97-AF65-F5344CB8AC3E}">
        <p14:creationId xmlns:p14="http://schemas.microsoft.com/office/powerpoint/2010/main" val="16112042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A5CD7-14D8-45BB-8D62-109EFF9C9E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679B55-A309-4376-B59F-AF9DEF7895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16A16D-0AD2-4C17-8212-0B589028FF5A}"/>
              </a:ext>
            </a:extLst>
          </p:cNvPr>
          <p:cNvSpPr>
            <a:spLocks noGrp="1"/>
          </p:cNvSpPr>
          <p:nvPr>
            <p:ph type="dt" sz="half" idx="10"/>
          </p:nvPr>
        </p:nvSpPr>
        <p:spPr/>
        <p:txBody>
          <a:bodyPr/>
          <a:lstStyle/>
          <a:p>
            <a:fld id="{3D315F42-665B-4780-840C-8015082AFAF5}" type="datetimeFigureOut">
              <a:rPr lang="en-US" smtClean="0"/>
              <a:t>1/8/2021</a:t>
            </a:fld>
            <a:endParaRPr lang="en-US"/>
          </a:p>
        </p:txBody>
      </p:sp>
      <p:sp>
        <p:nvSpPr>
          <p:cNvPr id="5" name="Footer Placeholder 4">
            <a:extLst>
              <a:ext uri="{FF2B5EF4-FFF2-40B4-BE49-F238E27FC236}">
                <a16:creationId xmlns:a16="http://schemas.microsoft.com/office/drawing/2014/main" id="{F66B6596-E064-4523-8BA4-A9511F066F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F8CBE-FF6E-4F2C-907A-968E3FEFDA4B}"/>
              </a:ext>
            </a:extLst>
          </p:cNvPr>
          <p:cNvSpPr>
            <a:spLocks noGrp="1"/>
          </p:cNvSpPr>
          <p:nvPr>
            <p:ph type="sldNum" sz="quarter" idx="12"/>
          </p:nvPr>
        </p:nvSpPr>
        <p:spPr/>
        <p:txBody>
          <a:bodyPr/>
          <a:lstStyle/>
          <a:p>
            <a:fld id="{9C515522-DF68-4163-98A7-8D050447D3BB}" type="slidenum">
              <a:rPr lang="en-US" smtClean="0"/>
              <a:t>‹#›</a:t>
            </a:fld>
            <a:endParaRPr lang="en-US"/>
          </a:p>
        </p:txBody>
      </p:sp>
    </p:spTree>
    <p:extLst>
      <p:ext uri="{BB962C8B-B14F-4D97-AF65-F5344CB8AC3E}">
        <p14:creationId xmlns:p14="http://schemas.microsoft.com/office/powerpoint/2010/main" val="25166491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628A4-B21A-45D6-831D-5EFECF1037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71885F-3565-4E70-813E-704AE917F6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8EF9C0-A41B-4CA2-B3FB-34505D86AA79}"/>
              </a:ext>
            </a:extLst>
          </p:cNvPr>
          <p:cNvSpPr>
            <a:spLocks noGrp="1"/>
          </p:cNvSpPr>
          <p:nvPr>
            <p:ph type="dt" sz="half" idx="10"/>
          </p:nvPr>
        </p:nvSpPr>
        <p:spPr/>
        <p:txBody>
          <a:bodyPr/>
          <a:lstStyle/>
          <a:p>
            <a:fld id="{3D315F42-665B-4780-840C-8015082AFAF5}" type="datetimeFigureOut">
              <a:rPr lang="en-US" smtClean="0"/>
              <a:t>1/8/2021</a:t>
            </a:fld>
            <a:endParaRPr lang="en-US"/>
          </a:p>
        </p:txBody>
      </p:sp>
      <p:sp>
        <p:nvSpPr>
          <p:cNvPr id="5" name="Footer Placeholder 4">
            <a:extLst>
              <a:ext uri="{FF2B5EF4-FFF2-40B4-BE49-F238E27FC236}">
                <a16:creationId xmlns:a16="http://schemas.microsoft.com/office/drawing/2014/main" id="{0D08D958-2729-4039-BECC-7E777183C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7291ED-DD77-40C9-B4A5-C1B14908734E}"/>
              </a:ext>
            </a:extLst>
          </p:cNvPr>
          <p:cNvSpPr>
            <a:spLocks noGrp="1"/>
          </p:cNvSpPr>
          <p:nvPr>
            <p:ph type="sldNum" sz="quarter" idx="12"/>
          </p:nvPr>
        </p:nvSpPr>
        <p:spPr/>
        <p:txBody>
          <a:bodyPr/>
          <a:lstStyle/>
          <a:p>
            <a:fld id="{9C515522-DF68-4163-98A7-8D050447D3BB}" type="slidenum">
              <a:rPr lang="en-US" smtClean="0"/>
              <a:t>‹#›</a:t>
            </a:fld>
            <a:endParaRPr lang="en-US"/>
          </a:p>
        </p:txBody>
      </p:sp>
    </p:spTree>
    <p:extLst>
      <p:ext uri="{BB962C8B-B14F-4D97-AF65-F5344CB8AC3E}">
        <p14:creationId xmlns:p14="http://schemas.microsoft.com/office/powerpoint/2010/main" val="26086806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8493D-B1ED-4F0E-B6F3-B4C6E3FD13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08D039-D15F-4BAD-9C59-80070C3321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938A84-6543-43E4-9F04-F43CFFC6D131}"/>
              </a:ext>
            </a:extLst>
          </p:cNvPr>
          <p:cNvSpPr>
            <a:spLocks noGrp="1"/>
          </p:cNvSpPr>
          <p:nvPr>
            <p:ph type="dt" sz="half" idx="10"/>
          </p:nvPr>
        </p:nvSpPr>
        <p:spPr/>
        <p:txBody>
          <a:bodyPr/>
          <a:lstStyle/>
          <a:p>
            <a:fld id="{3D315F42-665B-4780-840C-8015082AFAF5}" type="datetimeFigureOut">
              <a:rPr lang="en-US" smtClean="0"/>
              <a:t>1/8/2021</a:t>
            </a:fld>
            <a:endParaRPr lang="en-US"/>
          </a:p>
        </p:txBody>
      </p:sp>
      <p:sp>
        <p:nvSpPr>
          <p:cNvPr id="5" name="Footer Placeholder 4">
            <a:extLst>
              <a:ext uri="{FF2B5EF4-FFF2-40B4-BE49-F238E27FC236}">
                <a16:creationId xmlns:a16="http://schemas.microsoft.com/office/drawing/2014/main" id="{B6083FFE-69DC-48D4-A534-626DC61E0F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0A4E39-2AC9-48F1-BFAE-6FFADBF719FB}"/>
              </a:ext>
            </a:extLst>
          </p:cNvPr>
          <p:cNvSpPr>
            <a:spLocks noGrp="1"/>
          </p:cNvSpPr>
          <p:nvPr>
            <p:ph type="sldNum" sz="quarter" idx="12"/>
          </p:nvPr>
        </p:nvSpPr>
        <p:spPr/>
        <p:txBody>
          <a:bodyPr/>
          <a:lstStyle/>
          <a:p>
            <a:fld id="{9C515522-DF68-4163-98A7-8D050447D3BB}" type="slidenum">
              <a:rPr lang="en-US" smtClean="0"/>
              <a:t>‹#›</a:t>
            </a:fld>
            <a:endParaRPr lang="en-US"/>
          </a:p>
        </p:txBody>
      </p:sp>
    </p:spTree>
    <p:extLst>
      <p:ext uri="{BB962C8B-B14F-4D97-AF65-F5344CB8AC3E}">
        <p14:creationId xmlns:p14="http://schemas.microsoft.com/office/powerpoint/2010/main" val="7215986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D826-C7ED-44DB-B34E-D38B2EF470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6608F2-6950-49B1-ACF6-CBC3CB0403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A2674A-AD19-4C96-95B0-3C81432DA1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F32F82-0579-44FD-8B40-2C6C69E6AC60}"/>
              </a:ext>
            </a:extLst>
          </p:cNvPr>
          <p:cNvSpPr>
            <a:spLocks noGrp="1"/>
          </p:cNvSpPr>
          <p:nvPr>
            <p:ph type="dt" sz="half" idx="10"/>
          </p:nvPr>
        </p:nvSpPr>
        <p:spPr/>
        <p:txBody>
          <a:bodyPr/>
          <a:lstStyle/>
          <a:p>
            <a:fld id="{3D315F42-665B-4780-840C-8015082AFAF5}" type="datetimeFigureOut">
              <a:rPr lang="en-US" smtClean="0"/>
              <a:t>1/8/2021</a:t>
            </a:fld>
            <a:endParaRPr lang="en-US"/>
          </a:p>
        </p:txBody>
      </p:sp>
      <p:sp>
        <p:nvSpPr>
          <p:cNvPr id="6" name="Footer Placeholder 5">
            <a:extLst>
              <a:ext uri="{FF2B5EF4-FFF2-40B4-BE49-F238E27FC236}">
                <a16:creationId xmlns:a16="http://schemas.microsoft.com/office/drawing/2014/main" id="{57259FA8-C67E-4700-AB87-69B21CF646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F43DA7-4607-465B-9D46-1ADB35EAFD5C}"/>
              </a:ext>
            </a:extLst>
          </p:cNvPr>
          <p:cNvSpPr>
            <a:spLocks noGrp="1"/>
          </p:cNvSpPr>
          <p:nvPr>
            <p:ph type="sldNum" sz="quarter" idx="12"/>
          </p:nvPr>
        </p:nvSpPr>
        <p:spPr/>
        <p:txBody>
          <a:bodyPr/>
          <a:lstStyle/>
          <a:p>
            <a:fld id="{9C515522-DF68-4163-98A7-8D050447D3BB}" type="slidenum">
              <a:rPr lang="en-US" smtClean="0"/>
              <a:t>‹#›</a:t>
            </a:fld>
            <a:endParaRPr lang="en-US"/>
          </a:p>
        </p:txBody>
      </p:sp>
    </p:spTree>
    <p:extLst>
      <p:ext uri="{BB962C8B-B14F-4D97-AF65-F5344CB8AC3E}">
        <p14:creationId xmlns:p14="http://schemas.microsoft.com/office/powerpoint/2010/main" val="21812616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742B2-9228-4705-8D31-592318C459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1D3947-1F19-4BDD-A91D-4C60D2CC4F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8281C0-4445-479A-9F9C-719CA10E08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AE1A84-234B-4AE4-8270-EB3230465F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DB9E39-98C8-4820-B719-F2B6328BBA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A2FB69-AB0A-484D-9E3F-A65E12A15F57}"/>
              </a:ext>
            </a:extLst>
          </p:cNvPr>
          <p:cNvSpPr>
            <a:spLocks noGrp="1"/>
          </p:cNvSpPr>
          <p:nvPr>
            <p:ph type="dt" sz="half" idx="10"/>
          </p:nvPr>
        </p:nvSpPr>
        <p:spPr/>
        <p:txBody>
          <a:bodyPr/>
          <a:lstStyle/>
          <a:p>
            <a:fld id="{3D315F42-665B-4780-840C-8015082AFAF5}" type="datetimeFigureOut">
              <a:rPr lang="en-US" smtClean="0"/>
              <a:t>1/8/2021</a:t>
            </a:fld>
            <a:endParaRPr lang="en-US"/>
          </a:p>
        </p:txBody>
      </p:sp>
      <p:sp>
        <p:nvSpPr>
          <p:cNvPr id="8" name="Footer Placeholder 7">
            <a:extLst>
              <a:ext uri="{FF2B5EF4-FFF2-40B4-BE49-F238E27FC236}">
                <a16:creationId xmlns:a16="http://schemas.microsoft.com/office/drawing/2014/main" id="{70CD0593-0FC1-4E63-B941-C126683807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AC5866-C4E9-40AA-89CA-B1ECA4C6C638}"/>
              </a:ext>
            </a:extLst>
          </p:cNvPr>
          <p:cNvSpPr>
            <a:spLocks noGrp="1"/>
          </p:cNvSpPr>
          <p:nvPr>
            <p:ph type="sldNum" sz="quarter" idx="12"/>
          </p:nvPr>
        </p:nvSpPr>
        <p:spPr/>
        <p:txBody>
          <a:bodyPr/>
          <a:lstStyle/>
          <a:p>
            <a:fld id="{9C515522-DF68-4163-98A7-8D050447D3BB}" type="slidenum">
              <a:rPr lang="en-US" smtClean="0"/>
              <a:t>‹#›</a:t>
            </a:fld>
            <a:endParaRPr lang="en-US"/>
          </a:p>
        </p:txBody>
      </p:sp>
    </p:spTree>
    <p:extLst>
      <p:ext uri="{BB962C8B-B14F-4D97-AF65-F5344CB8AC3E}">
        <p14:creationId xmlns:p14="http://schemas.microsoft.com/office/powerpoint/2010/main" val="33560579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D5267-9047-4014-9D18-1E1D46A8E1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553262-177E-459F-B77D-48BE363F7471}"/>
              </a:ext>
            </a:extLst>
          </p:cNvPr>
          <p:cNvSpPr>
            <a:spLocks noGrp="1"/>
          </p:cNvSpPr>
          <p:nvPr>
            <p:ph type="dt" sz="half" idx="10"/>
          </p:nvPr>
        </p:nvSpPr>
        <p:spPr/>
        <p:txBody>
          <a:bodyPr/>
          <a:lstStyle/>
          <a:p>
            <a:fld id="{3D315F42-665B-4780-840C-8015082AFAF5}" type="datetimeFigureOut">
              <a:rPr lang="en-US" smtClean="0"/>
              <a:t>1/8/2021</a:t>
            </a:fld>
            <a:endParaRPr lang="en-US"/>
          </a:p>
        </p:txBody>
      </p:sp>
      <p:sp>
        <p:nvSpPr>
          <p:cNvPr id="4" name="Footer Placeholder 3">
            <a:extLst>
              <a:ext uri="{FF2B5EF4-FFF2-40B4-BE49-F238E27FC236}">
                <a16:creationId xmlns:a16="http://schemas.microsoft.com/office/drawing/2014/main" id="{2F3B8F5A-65B6-4539-8F39-9662E53FB6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DEA661-83F4-4F4E-821D-54E91C94D162}"/>
              </a:ext>
            </a:extLst>
          </p:cNvPr>
          <p:cNvSpPr>
            <a:spLocks noGrp="1"/>
          </p:cNvSpPr>
          <p:nvPr>
            <p:ph type="sldNum" sz="quarter" idx="12"/>
          </p:nvPr>
        </p:nvSpPr>
        <p:spPr/>
        <p:txBody>
          <a:bodyPr/>
          <a:lstStyle/>
          <a:p>
            <a:fld id="{9C515522-DF68-4163-98A7-8D050447D3BB}" type="slidenum">
              <a:rPr lang="en-US" smtClean="0"/>
              <a:t>‹#›</a:t>
            </a:fld>
            <a:endParaRPr lang="en-US"/>
          </a:p>
        </p:txBody>
      </p:sp>
    </p:spTree>
    <p:extLst>
      <p:ext uri="{BB962C8B-B14F-4D97-AF65-F5344CB8AC3E}">
        <p14:creationId xmlns:p14="http://schemas.microsoft.com/office/powerpoint/2010/main" val="40202835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95CF6C-87E1-42CE-8242-75ACAFBFE2C4}"/>
              </a:ext>
            </a:extLst>
          </p:cNvPr>
          <p:cNvSpPr>
            <a:spLocks noGrp="1"/>
          </p:cNvSpPr>
          <p:nvPr>
            <p:ph type="dt" sz="half" idx="10"/>
          </p:nvPr>
        </p:nvSpPr>
        <p:spPr/>
        <p:txBody>
          <a:bodyPr/>
          <a:lstStyle/>
          <a:p>
            <a:fld id="{3D315F42-665B-4780-840C-8015082AFAF5}" type="datetimeFigureOut">
              <a:rPr lang="en-US" smtClean="0"/>
              <a:t>1/8/2021</a:t>
            </a:fld>
            <a:endParaRPr lang="en-US"/>
          </a:p>
        </p:txBody>
      </p:sp>
      <p:sp>
        <p:nvSpPr>
          <p:cNvPr id="3" name="Footer Placeholder 2">
            <a:extLst>
              <a:ext uri="{FF2B5EF4-FFF2-40B4-BE49-F238E27FC236}">
                <a16:creationId xmlns:a16="http://schemas.microsoft.com/office/drawing/2014/main" id="{FC063FF0-E3A7-44AE-9BAC-60499BDB67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15A8FE-13D7-4174-BC65-2DD2ABCB26EB}"/>
              </a:ext>
            </a:extLst>
          </p:cNvPr>
          <p:cNvSpPr>
            <a:spLocks noGrp="1"/>
          </p:cNvSpPr>
          <p:nvPr>
            <p:ph type="sldNum" sz="quarter" idx="12"/>
          </p:nvPr>
        </p:nvSpPr>
        <p:spPr/>
        <p:txBody>
          <a:bodyPr/>
          <a:lstStyle/>
          <a:p>
            <a:fld id="{9C515522-DF68-4163-98A7-8D050447D3BB}" type="slidenum">
              <a:rPr lang="en-US" smtClean="0"/>
              <a:t>‹#›</a:t>
            </a:fld>
            <a:endParaRPr lang="en-US"/>
          </a:p>
        </p:txBody>
      </p:sp>
    </p:spTree>
    <p:extLst>
      <p:ext uri="{BB962C8B-B14F-4D97-AF65-F5344CB8AC3E}">
        <p14:creationId xmlns:p14="http://schemas.microsoft.com/office/powerpoint/2010/main" val="42573725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587F-F53F-4CEF-B2C8-1558A8EE39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8ED22C-78C8-4150-99D8-7720981F40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40E09C-8E47-4AEE-A9A9-93D0255B4A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A0B0FE-ADF9-48ED-88B7-ED69AD6B32D3}"/>
              </a:ext>
            </a:extLst>
          </p:cNvPr>
          <p:cNvSpPr>
            <a:spLocks noGrp="1"/>
          </p:cNvSpPr>
          <p:nvPr>
            <p:ph type="dt" sz="half" idx="10"/>
          </p:nvPr>
        </p:nvSpPr>
        <p:spPr/>
        <p:txBody>
          <a:bodyPr/>
          <a:lstStyle/>
          <a:p>
            <a:fld id="{3D315F42-665B-4780-840C-8015082AFAF5}" type="datetimeFigureOut">
              <a:rPr lang="en-US" smtClean="0"/>
              <a:t>1/8/2021</a:t>
            </a:fld>
            <a:endParaRPr lang="en-US"/>
          </a:p>
        </p:txBody>
      </p:sp>
      <p:sp>
        <p:nvSpPr>
          <p:cNvPr id="6" name="Footer Placeholder 5">
            <a:extLst>
              <a:ext uri="{FF2B5EF4-FFF2-40B4-BE49-F238E27FC236}">
                <a16:creationId xmlns:a16="http://schemas.microsoft.com/office/drawing/2014/main" id="{60455A1E-59F0-42EE-BBF1-122FEB16E5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21EC4C-2989-4EC9-8DC3-4BA0504BD7EB}"/>
              </a:ext>
            </a:extLst>
          </p:cNvPr>
          <p:cNvSpPr>
            <a:spLocks noGrp="1"/>
          </p:cNvSpPr>
          <p:nvPr>
            <p:ph type="sldNum" sz="quarter" idx="12"/>
          </p:nvPr>
        </p:nvSpPr>
        <p:spPr/>
        <p:txBody>
          <a:bodyPr/>
          <a:lstStyle/>
          <a:p>
            <a:fld id="{9C515522-DF68-4163-98A7-8D050447D3BB}" type="slidenum">
              <a:rPr lang="en-US" smtClean="0"/>
              <a:t>‹#›</a:t>
            </a:fld>
            <a:endParaRPr lang="en-US"/>
          </a:p>
        </p:txBody>
      </p:sp>
    </p:spTree>
    <p:extLst>
      <p:ext uri="{BB962C8B-B14F-4D97-AF65-F5344CB8AC3E}">
        <p14:creationId xmlns:p14="http://schemas.microsoft.com/office/powerpoint/2010/main" val="1264392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75F5C-3483-4207-8E14-9F39149E9C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C5593-47C5-4545-8C5C-D4FECD6B53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E5F0B0-98B5-4E4B-873E-94D894180E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144B2C-73AF-4B03-B032-8D9B25AAE5B2}"/>
              </a:ext>
            </a:extLst>
          </p:cNvPr>
          <p:cNvSpPr>
            <a:spLocks noGrp="1"/>
          </p:cNvSpPr>
          <p:nvPr>
            <p:ph type="dt" sz="half" idx="10"/>
          </p:nvPr>
        </p:nvSpPr>
        <p:spPr/>
        <p:txBody>
          <a:bodyPr/>
          <a:lstStyle/>
          <a:p>
            <a:fld id="{3D315F42-665B-4780-840C-8015082AFAF5}" type="datetimeFigureOut">
              <a:rPr lang="en-US" smtClean="0"/>
              <a:t>1/8/2021</a:t>
            </a:fld>
            <a:endParaRPr lang="en-US"/>
          </a:p>
        </p:txBody>
      </p:sp>
      <p:sp>
        <p:nvSpPr>
          <p:cNvPr id="6" name="Footer Placeholder 5">
            <a:extLst>
              <a:ext uri="{FF2B5EF4-FFF2-40B4-BE49-F238E27FC236}">
                <a16:creationId xmlns:a16="http://schemas.microsoft.com/office/drawing/2014/main" id="{F5949C2E-EE2A-4AE1-AFE8-806FF7BADF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5D30BD-7009-4898-9794-3B01A6C5FCAF}"/>
              </a:ext>
            </a:extLst>
          </p:cNvPr>
          <p:cNvSpPr>
            <a:spLocks noGrp="1"/>
          </p:cNvSpPr>
          <p:nvPr>
            <p:ph type="sldNum" sz="quarter" idx="12"/>
          </p:nvPr>
        </p:nvSpPr>
        <p:spPr/>
        <p:txBody>
          <a:bodyPr/>
          <a:lstStyle/>
          <a:p>
            <a:fld id="{9C515522-DF68-4163-98A7-8D050447D3BB}" type="slidenum">
              <a:rPr lang="en-US" smtClean="0"/>
              <a:t>‹#›</a:t>
            </a:fld>
            <a:endParaRPr lang="en-US"/>
          </a:p>
        </p:txBody>
      </p:sp>
    </p:spTree>
    <p:extLst>
      <p:ext uri="{BB962C8B-B14F-4D97-AF65-F5344CB8AC3E}">
        <p14:creationId xmlns:p14="http://schemas.microsoft.com/office/powerpoint/2010/main" val="3958767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8C22A-AF15-4E9E-9F6B-6281FFAAD1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920739-278F-434C-9B3B-E2AC17CEF331}"/>
              </a:ext>
            </a:extLst>
          </p:cNvPr>
          <p:cNvSpPr>
            <a:spLocks noGrp="1"/>
          </p:cNvSpPr>
          <p:nvPr>
            <p:ph type="dt" sz="half" idx="10"/>
          </p:nvPr>
        </p:nvSpPr>
        <p:spPr/>
        <p:txBody>
          <a:bodyPr/>
          <a:lstStyle/>
          <a:p>
            <a:fld id="{A535F8E4-4F6C-49DB-82E4-BA91435EE565}" type="datetimeFigureOut">
              <a:rPr lang="en-US" smtClean="0"/>
              <a:t>1/8/2021</a:t>
            </a:fld>
            <a:endParaRPr lang="en-US"/>
          </a:p>
        </p:txBody>
      </p:sp>
      <p:sp>
        <p:nvSpPr>
          <p:cNvPr id="4" name="Footer Placeholder 3">
            <a:extLst>
              <a:ext uri="{FF2B5EF4-FFF2-40B4-BE49-F238E27FC236}">
                <a16:creationId xmlns:a16="http://schemas.microsoft.com/office/drawing/2014/main" id="{258009A7-D63C-4C82-9DFC-5AC3919140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8F169C-0A96-416C-9C67-8C4EFDB8737D}"/>
              </a:ext>
            </a:extLst>
          </p:cNvPr>
          <p:cNvSpPr>
            <a:spLocks noGrp="1"/>
          </p:cNvSpPr>
          <p:nvPr>
            <p:ph type="sldNum" sz="quarter" idx="12"/>
          </p:nvPr>
        </p:nvSpPr>
        <p:spPr/>
        <p:txBody>
          <a:bodyPr/>
          <a:lstStyle/>
          <a:p>
            <a:fld id="{F9F4BCB3-74D2-4385-A9A2-B3D9FBF30090}" type="slidenum">
              <a:rPr lang="en-US" smtClean="0"/>
              <a:t>‹#›</a:t>
            </a:fld>
            <a:endParaRPr lang="en-US"/>
          </a:p>
        </p:txBody>
      </p:sp>
    </p:spTree>
    <p:extLst>
      <p:ext uri="{BB962C8B-B14F-4D97-AF65-F5344CB8AC3E}">
        <p14:creationId xmlns:p14="http://schemas.microsoft.com/office/powerpoint/2010/main" val="30239525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DAEC5-4C3B-4108-8477-1AAAE0C08F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F4BB83-F611-4DD7-AA69-0F965ACDAC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275101-E15E-46AD-BA0D-35AD3992CCA2}"/>
              </a:ext>
            </a:extLst>
          </p:cNvPr>
          <p:cNvSpPr>
            <a:spLocks noGrp="1"/>
          </p:cNvSpPr>
          <p:nvPr>
            <p:ph type="dt" sz="half" idx="10"/>
          </p:nvPr>
        </p:nvSpPr>
        <p:spPr/>
        <p:txBody>
          <a:bodyPr/>
          <a:lstStyle/>
          <a:p>
            <a:fld id="{3D315F42-665B-4780-840C-8015082AFAF5}" type="datetimeFigureOut">
              <a:rPr lang="en-US" smtClean="0"/>
              <a:t>1/8/2021</a:t>
            </a:fld>
            <a:endParaRPr lang="en-US"/>
          </a:p>
        </p:txBody>
      </p:sp>
      <p:sp>
        <p:nvSpPr>
          <p:cNvPr id="5" name="Footer Placeholder 4">
            <a:extLst>
              <a:ext uri="{FF2B5EF4-FFF2-40B4-BE49-F238E27FC236}">
                <a16:creationId xmlns:a16="http://schemas.microsoft.com/office/drawing/2014/main" id="{80778E01-5B77-46F5-B3EB-8567431537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9A6F-1C8F-4EAF-970E-D0CCA4BC6FA8}"/>
              </a:ext>
            </a:extLst>
          </p:cNvPr>
          <p:cNvSpPr>
            <a:spLocks noGrp="1"/>
          </p:cNvSpPr>
          <p:nvPr>
            <p:ph type="sldNum" sz="quarter" idx="12"/>
          </p:nvPr>
        </p:nvSpPr>
        <p:spPr/>
        <p:txBody>
          <a:bodyPr/>
          <a:lstStyle/>
          <a:p>
            <a:fld id="{9C515522-DF68-4163-98A7-8D050447D3BB}" type="slidenum">
              <a:rPr lang="en-US" smtClean="0"/>
              <a:t>‹#›</a:t>
            </a:fld>
            <a:endParaRPr lang="en-US"/>
          </a:p>
        </p:txBody>
      </p:sp>
    </p:spTree>
    <p:extLst>
      <p:ext uri="{BB962C8B-B14F-4D97-AF65-F5344CB8AC3E}">
        <p14:creationId xmlns:p14="http://schemas.microsoft.com/office/powerpoint/2010/main" val="41882240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EC0838-59B9-4282-987C-6FD28D73C2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21F616-7828-418C-B765-D5AD2017F8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15D804-CA94-443B-9A1B-F4BA2E457147}"/>
              </a:ext>
            </a:extLst>
          </p:cNvPr>
          <p:cNvSpPr>
            <a:spLocks noGrp="1"/>
          </p:cNvSpPr>
          <p:nvPr>
            <p:ph type="dt" sz="half" idx="10"/>
          </p:nvPr>
        </p:nvSpPr>
        <p:spPr/>
        <p:txBody>
          <a:bodyPr/>
          <a:lstStyle/>
          <a:p>
            <a:fld id="{3D315F42-665B-4780-840C-8015082AFAF5}" type="datetimeFigureOut">
              <a:rPr lang="en-US" smtClean="0"/>
              <a:t>1/8/2021</a:t>
            </a:fld>
            <a:endParaRPr lang="en-US"/>
          </a:p>
        </p:txBody>
      </p:sp>
      <p:sp>
        <p:nvSpPr>
          <p:cNvPr id="5" name="Footer Placeholder 4">
            <a:extLst>
              <a:ext uri="{FF2B5EF4-FFF2-40B4-BE49-F238E27FC236}">
                <a16:creationId xmlns:a16="http://schemas.microsoft.com/office/drawing/2014/main" id="{9D9DF0D9-D78F-4CAA-8954-4E9AB84104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28BE20-ED28-4077-ACF9-37B592F84344}"/>
              </a:ext>
            </a:extLst>
          </p:cNvPr>
          <p:cNvSpPr>
            <a:spLocks noGrp="1"/>
          </p:cNvSpPr>
          <p:nvPr>
            <p:ph type="sldNum" sz="quarter" idx="12"/>
          </p:nvPr>
        </p:nvSpPr>
        <p:spPr/>
        <p:txBody>
          <a:bodyPr/>
          <a:lstStyle/>
          <a:p>
            <a:fld id="{9C515522-DF68-4163-98A7-8D050447D3BB}" type="slidenum">
              <a:rPr lang="en-US" smtClean="0"/>
              <a:t>‹#›</a:t>
            </a:fld>
            <a:endParaRPr lang="en-US"/>
          </a:p>
        </p:txBody>
      </p:sp>
    </p:spTree>
    <p:extLst>
      <p:ext uri="{BB962C8B-B14F-4D97-AF65-F5344CB8AC3E}">
        <p14:creationId xmlns:p14="http://schemas.microsoft.com/office/powerpoint/2010/main" val="542146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FE5111-E5DE-49CC-9323-CCEFB7E2F677}"/>
              </a:ext>
            </a:extLst>
          </p:cNvPr>
          <p:cNvSpPr>
            <a:spLocks noGrp="1"/>
          </p:cNvSpPr>
          <p:nvPr>
            <p:ph type="dt" sz="half" idx="10"/>
          </p:nvPr>
        </p:nvSpPr>
        <p:spPr/>
        <p:txBody>
          <a:bodyPr/>
          <a:lstStyle/>
          <a:p>
            <a:fld id="{A535F8E4-4F6C-49DB-82E4-BA91435EE565}" type="datetimeFigureOut">
              <a:rPr lang="en-US" smtClean="0"/>
              <a:t>1/8/2021</a:t>
            </a:fld>
            <a:endParaRPr lang="en-US"/>
          </a:p>
        </p:txBody>
      </p:sp>
      <p:sp>
        <p:nvSpPr>
          <p:cNvPr id="3" name="Footer Placeholder 2">
            <a:extLst>
              <a:ext uri="{FF2B5EF4-FFF2-40B4-BE49-F238E27FC236}">
                <a16:creationId xmlns:a16="http://schemas.microsoft.com/office/drawing/2014/main" id="{C8BE4D60-6610-472C-848E-A1DBA630E1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FF2426-FBF0-47FA-8DC4-2730B97D866A}"/>
              </a:ext>
            </a:extLst>
          </p:cNvPr>
          <p:cNvSpPr>
            <a:spLocks noGrp="1"/>
          </p:cNvSpPr>
          <p:nvPr>
            <p:ph type="sldNum" sz="quarter" idx="12"/>
          </p:nvPr>
        </p:nvSpPr>
        <p:spPr/>
        <p:txBody>
          <a:bodyPr/>
          <a:lstStyle/>
          <a:p>
            <a:fld id="{F9F4BCB3-74D2-4385-A9A2-B3D9FBF30090}" type="slidenum">
              <a:rPr lang="en-US" smtClean="0"/>
              <a:t>‹#›</a:t>
            </a:fld>
            <a:endParaRPr lang="en-US"/>
          </a:p>
        </p:txBody>
      </p:sp>
    </p:spTree>
    <p:extLst>
      <p:ext uri="{BB962C8B-B14F-4D97-AF65-F5344CB8AC3E}">
        <p14:creationId xmlns:p14="http://schemas.microsoft.com/office/powerpoint/2010/main" val="3040475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800E2-4CB5-45C7-8532-A613D45EFA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244124-54BF-4885-895E-70A85D5503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C83B0B-792E-4B45-A9DA-FDD2539C57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94716B-95F6-450D-9186-4FA0D82944E1}"/>
              </a:ext>
            </a:extLst>
          </p:cNvPr>
          <p:cNvSpPr>
            <a:spLocks noGrp="1"/>
          </p:cNvSpPr>
          <p:nvPr>
            <p:ph type="dt" sz="half" idx="10"/>
          </p:nvPr>
        </p:nvSpPr>
        <p:spPr/>
        <p:txBody>
          <a:bodyPr/>
          <a:lstStyle/>
          <a:p>
            <a:fld id="{A535F8E4-4F6C-49DB-82E4-BA91435EE565}" type="datetimeFigureOut">
              <a:rPr lang="en-US" smtClean="0"/>
              <a:t>1/8/2021</a:t>
            </a:fld>
            <a:endParaRPr lang="en-US"/>
          </a:p>
        </p:txBody>
      </p:sp>
      <p:sp>
        <p:nvSpPr>
          <p:cNvPr id="6" name="Footer Placeholder 5">
            <a:extLst>
              <a:ext uri="{FF2B5EF4-FFF2-40B4-BE49-F238E27FC236}">
                <a16:creationId xmlns:a16="http://schemas.microsoft.com/office/drawing/2014/main" id="{913F0915-8A12-4BF6-9E70-BB92F53277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BEA265-1E59-4FA3-B9EA-11D9ACCA8C25}"/>
              </a:ext>
            </a:extLst>
          </p:cNvPr>
          <p:cNvSpPr>
            <a:spLocks noGrp="1"/>
          </p:cNvSpPr>
          <p:nvPr>
            <p:ph type="sldNum" sz="quarter" idx="12"/>
          </p:nvPr>
        </p:nvSpPr>
        <p:spPr/>
        <p:txBody>
          <a:bodyPr/>
          <a:lstStyle/>
          <a:p>
            <a:fld id="{F9F4BCB3-74D2-4385-A9A2-B3D9FBF30090}" type="slidenum">
              <a:rPr lang="en-US" smtClean="0"/>
              <a:t>‹#›</a:t>
            </a:fld>
            <a:endParaRPr lang="en-US"/>
          </a:p>
        </p:txBody>
      </p:sp>
    </p:spTree>
    <p:extLst>
      <p:ext uri="{BB962C8B-B14F-4D97-AF65-F5344CB8AC3E}">
        <p14:creationId xmlns:p14="http://schemas.microsoft.com/office/powerpoint/2010/main" val="22450889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image" Target="../media/image1.jpg"/><Relationship Id="rId5" Type="http://schemas.openxmlformats.org/officeDocument/2006/relationships/theme" Target="../theme/theme7.xml"/><Relationship Id="rId4" Type="http://schemas.openxmlformats.org/officeDocument/2006/relationships/slideLayout" Target="../slideLayouts/slideLayout6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8.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8B8F8E"/>
              </a:buClr>
              <a:buFont typeface="Roboto Medium"/>
              <a:buNone/>
              <a:defRPr sz="4400" b="0" i="0" u="none" strike="noStrike" cap="none">
                <a:solidFill>
                  <a:srgbClr val="8B8F8E"/>
                </a:solidFill>
                <a:latin typeface="Roboto Medium"/>
                <a:ea typeface="Roboto Medium"/>
                <a:cs typeface="Roboto Medium"/>
                <a:sym typeface="Roboto Medium"/>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rgbClr val="8B8F8E"/>
              </a:buClr>
              <a:buSzPct val="100000"/>
              <a:buFont typeface="Arial"/>
              <a:buChar char="•"/>
              <a:defRPr sz="2800" b="0" i="0" u="none" strike="noStrike" cap="none">
                <a:solidFill>
                  <a:srgbClr val="8B8F8E"/>
                </a:solidFill>
                <a:latin typeface="Roboto Light"/>
                <a:ea typeface="Roboto Light"/>
                <a:cs typeface="Roboto Light"/>
                <a:sym typeface="Roboto Light"/>
              </a:defRPr>
            </a:lvl1pPr>
            <a:lvl2pPr marL="685800" marR="0" lvl="1" indent="-76200" algn="l" rtl="0">
              <a:lnSpc>
                <a:spcPct val="90000"/>
              </a:lnSpc>
              <a:spcBef>
                <a:spcPts val="500"/>
              </a:spcBef>
              <a:buClr>
                <a:srgbClr val="84C87E"/>
              </a:buClr>
              <a:buSzPct val="100000"/>
              <a:buFont typeface="Arial"/>
              <a:buChar char="•"/>
              <a:defRPr sz="2400" b="0" i="0" u="none" strike="noStrike" cap="none">
                <a:solidFill>
                  <a:srgbClr val="84C87E"/>
                </a:solidFill>
                <a:latin typeface="Roboto Light"/>
                <a:ea typeface="Roboto Light"/>
                <a:cs typeface="Roboto Light"/>
                <a:sym typeface="Roboto Light"/>
              </a:defRPr>
            </a:lvl2pPr>
            <a:lvl3pPr marL="1143000" marR="0" lvl="2" indent="-101600" algn="l" rtl="0">
              <a:lnSpc>
                <a:spcPct val="90000"/>
              </a:lnSpc>
              <a:spcBef>
                <a:spcPts val="500"/>
              </a:spcBef>
              <a:buClr>
                <a:srgbClr val="7AB5C7"/>
              </a:buClr>
              <a:buSzPct val="100000"/>
              <a:buFont typeface="Arial"/>
              <a:buChar char="•"/>
              <a:defRPr sz="2000" b="0" i="0" u="none" strike="noStrike" cap="none">
                <a:solidFill>
                  <a:srgbClr val="7AB5C7"/>
                </a:solidFill>
                <a:latin typeface="Roboto Light"/>
                <a:ea typeface="Roboto Light"/>
                <a:cs typeface="Roboto Light"/>
                <a:sym typeface="Roboto Light"/>
              </a:defRPr>
            </a:lvl3pPr>
            <a:lvl4pPr marL="1600200" marR="0" lvl="3" indent="-114300" algn="l" rtl="0">
              <a:lnSpc>
                <a:spcPct val="90000"/>
              </a:lnSpc>
              <a:spcBef>
                <a:spcPts val="500"/>
              </a:spcBef>
              <a:buClr>
                <a:srgbClr val="8B8F8E"/>
              </a:buClr>
              <a:buSzPct val="100000"/>
              <a:buFont typeface="Arial"/>
              <a:buChar char="•"/>
              <a:defRPr sz="1800" b="0" i="0" u="none" strike="noStrike" cap="none">
                <a:solidFill>
                  <a:srgbClr val="8B8F8E"/>
                </a:solidFill>
                <a:latin typeface="Roboto Light"/>
                <a:ea typeface="Roboto Light"/>
                <a:cs typeface="Roboto Light"/>
                <a:sym typeface="Roboto Light"/>
              </a:defRPr>
            </a:lvl4pPr>
            <a:lvl5pPr marL="2057400" marR="0" lvl="4" indent="-114300" algn="l" rtl="0">
              <a:lnSpc>
                <a:spcPct val="90000"/>
              </a:lnSpc>
              <a:spcBef>
                <a:spcPts val="500"/>
              </a:spcBef>
              <a:buClr>
                <a:srgbClr val="84C87E"/>
              </a:buClr>
              <a:buSzPct val="100000"/>
              <a:buFont typeface="Arial"/>
              <a:buChar char="•"/>
              <a:defRPr sz="1800" b="0" i="0" u="none" strike="noStrike" cap="none">
                <a:solidFill>
                  <a:srgbClr val="84C87E"/>
                </a:solidFill>
                <a:latin typeface="Roboto Light"/>
                <a:ea typeface="Roboto Light"/>
                <a:cs typeface="Roboto Light"/>
                <a:sym typeface="Roboto Light"/>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p:nvPr/>
        </p:nvSpPr>
        <p:spPr>
          <a:xfrm>
            <a:off x="416458" y="6491335"/>
            <a:ext cx="184730" cy="369332"/>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3" name="Shape 13"/>
          <p:cNvPicPr preferRelativeResize="0"/>
          <p:nvPr/>
        </p:nvPicPr>
        <p:blipFill rotWithShape="1">
          <a:blip r:embed="rId3">
            <a:alphaModFix/>
          </a:blip>
          <a:srcRect/>
          <a:stretch/>
        </p:blipFill>
        <p:spPr>
          <a:xfrm>
            <a:off x="10623284" y="6260828"/>
            <a:ext cx="1461031" cy="542111"/>
          </a:xfrm>
          <a:prstGeom prst="rect">
            <a:avLst/>
          </a:prstGeom>
          <a:noFill/>
          <a:ln>
            <a:noFill/>
          </a:ln>
        </p:spPr>
      </p:pic>
      <p:sp>
        <p:nvSpPr>
          <p:cNvPr id="14" name="Shape 14"/>
          <p:cNvSpPr/>
          <p:nvPr/>
        </p:nvSpPr>
        <p:spPr>
          <a:xfrm rot="10800000" flipH="1">
            <a:off x="0" y="72579"/>
            <a:ext cx="9946485" cy="67305"/>
          </a:xfrm>
          <a:prstGeom prst="rect">
            <a:avLst/>
          </a:prstGeom>
          <a:solidFill>
            <a:srgbClr val="84C87E"/>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cxnSp>
        <p:nvCxnSpPr>
          <p:cNvPr id="15" name="Shape 15"/>
          <p:cNvCxnSpPr/>
          <p:nvPr/>
        </p:nvCxnSpPr>
        <p:spPr>
          <a:xfrm>
            <a:off x="0" y="185447"/>
            <a:ext cx="10217421" cy="14171"/>
          </a:xfrm>
          <a:prstGeom prst="straightConnector1">
            <a:avLst/>
          </a:prstGeom>
          <a:noFill/>
          <a:ln w="19050" cap="flat" cmpd="sng">
            <a:solidFill>
              <a:schemeClr val="accent3"/>
            </a:solidFill>
            <a:prstDash val="solid"/>
            <a:miter lim="800000"/>
            <a:headEnd type="none" w="med" len="med"/>
            <a:tailEnd type="none" w="med" len="med"/>
          </a:ln>
        </p:spPr>
      </p:cxnSp>
    </p:spTree>
    <p:extLst>
      <p:ext uri="{BB962C8B-B14F-4D97-AF65-F5344CB8AC3E}">
        <p14:creationId xmlns:p14="http://schemas.microsoft.com/office/powerpoint/2010/main" val="2702919544"/>
      </p:ext>
    </p:extLst>
  </p:cSld>
  <p:clrMap bg1="lt1" tx1="dk1" bg2="dk2" tx2="lt2" accent1="accent1" accent2="accent2" accent3="accent3" accent4="accent4" accent5="accent5" accent6="accent6" hlink="hlink" folHlink="folHlink"/>
  <p:sldLayoutIdLst>
    <p:sldLayoutId id="214748372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F5C46C-9527-4A66-AD60-72B0818831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7C42838-6935-4707-BB3D-903F678266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281762-C682-4DB2-9478-51809A2C62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35F8E4-4F6C-49DB-82E4-BA91435EE565}" type="datetimeFigureOut">
              <a:rPr lang="en-US" smtClean="0"/>
              <a:t>1/8/2021</a:t>
            </a:fld>
            <a:endParaRPr lang="en-US"/>
          </a:p>
        </p:txBody>
      </p:sp>
      <p:sp>
        <p:nvSpPr>
          <p:cNvPr id="5" name="Footer Placeholder 4">
            <a:extLst>
              <a:ext uri="{FF2B5EF4-FFF2-40B4-BE49-F238E27FC236}">
                <a16:creationId xmlns:a16="http://schemas.microsoft.com/office/drawing/2014/main" id="{CA951A66-FD49-438C-B707-69B4816C09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3E92FC-AFEA-4D9B-B6DF-60BE055E31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F4BCB3-74D2-4385-A9A2-B3D9FBF30090}" type="slidenum">
              <a:rPr lang="en-US" smtClean="0"/>
              <a:t>‹#›</a:t>
            </a:fld>
            <a:endParaRPr lang="en-US"/>
          </a:p>
        </p:txBody>
      </p:sp>
    </p:spTree>
    <p:extLst>
      <p:ext uri="{BB962C8B-B14F-4D97-AF65-F5344CB8AC3E}">
        <p14:creationId xmlns:p14="http://schemas.microsoft.com/office/powerpoint/2010/main" val="3317271147"/>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B4A8C4-4D9B-4012-A761-3B5E49AA94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D6788D-4AC7-4D53-A628-4820A0E3F3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307E49-E200-400D-A721-B7796AB5B5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2852AD-AA4E-403A-BBE1-1D3C880AE274}" type="datetimeFigureOut">
              <a:rPr lang="en-US" smtClean="0"/>
              <a:t>1/8/2021</a:t>
            </a:fld>
            <a:endParaRPr lang="en-US"/>
          </a:p>
        </p:txBody>
      </p:sp>
      <p:sp>
        <p:nvSpPr>
          <p:cNvPr id="5" name="Footer Placeholder 4">
            <a:extLst>
              <a:ext uri="{FF2B5EF4-FFF2-40B4-BE49-F238E27FC236}">
                <a16:creationId xmlns:a16="http://schemas.microsoft.com/office/drawing/2014/main" id="{AA957222-9B70-4198-863A-E0788DD089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3C5D0F-8E42-407A-919D-00E12B28FC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187FAE-56E4-4B32-BF7E-8E81C12BEB27}" type="slidenum">
              <a:rPr lang="en-US" smtClean="0"/>
              <a:t>‹#›</a:t>
            </a:fld>
            <a:endParaRPr lang="en-US"/>
          </a:p>
        </p:txBody>
      </p:sp>
    </p:spTree>
    <p:extLst>
      <p:ext uri="{BB962C8B-B14F-4D97-AF65-F5344CB8AC3E}">
        <p14:creationId xmlns:p14="http://schemas.microsoft.com/office/powerpoint/2010/main" val="407393201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659947-6590-49B7-B14D-EC56FFF39F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C87B22-3857-4521-8FAE-DF66C36E4C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0198D-E5BA-4E94-A4B2-CB5FB07BE7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FEFB31-5410-485E-BE54-68C396BFBB34}" type="datetimeFigureOut">
              <a:rPr lang="en-US" smtClean="0"/>
              <a:t>1/8/2021</a:t>
            </a:fld>
            <a:endParaRPr lang="en-US"/>
          </a:p>
        </p:txBody>
      </p:sp>
      <p:sp>
        <p:nvSpPr>
          <p:cNvPr id="5" name="Footer Placeholder 4">
            <a:extLst>
              <a:ext uri="{FF2B5EF4-FFF2-40B4-BE49-F238E27FC236}">
                <a16:creationId xmlns:a16="http://schemas.microsoft.com/office/drawing/2014/main" id="{21422352-E9AB-48C8-8DF6-07A7E5C6CF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8FE2B0-8AFB-463A-8A92-F67FB20D96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5406D6-B381-4D46-8C5E-ECE84D57546C}" type="slidenum">
              <a:rPr lang="en-US" smtClean="0"/>
              <a:t>‹#›</a:t>
            </a:fld>
            <a:endParaRPr lang="en-US"/>
          </a:p>
        </p:txBody>
      </p:sp>
    </p:spTree>
    <p:extLst>
      <p:ext uri="{BB962C8B-B14F-4D97-AF65-F5344CB8AC3E}">
        <p14:creationId xmlns:p14="http://schemas.microsoft.com/office/powerpoint/2010/main" val="124968815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154565-D760-4BEE-BF79-7DF38C9925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FB45AC-F89E-416B-883E-4A8FF35ACC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441B32-24DB-425F-B68D-58DDAA19BC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159F0A-5CFB-4F0E-A4EC-43E8ECEA3E48}" type="datetimeFigureOut">
              <a:rPr lang="en-US" smtClean="0"/>
              <a:t>1/8/2021</a:t>
            </a:fld>
            <a:endParaRPr lang="en-US"/>
          </a:p>
        </p:txBody>
      </p:sp>
      <p:sp>
        <p:nvSpPr>
          <p:cNvPr id="5" name="Footer Placeholder 4">
            <a:extLst>
              <a:ext uri="{FF2B5EF4-FFF2-40B4-BE49-F238E27FC236}">
                <a16:creationId xmlns:a16="http://schemas.microsoft.com/office/drawing/2014/main" id="{EE47EE99-CB9F-4349-8AF7-204F0BF75A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D5F7B3-6A1B-4346-A05B-BD501C870D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62FCA-322A-45DA-BB29-8B1E378C557F}" type="slidenum">
              <a:rPr lang="en-US" smtClean="0"/>
              <a:t>‹#›</a:t>
            </a:fld>
            <a:endParaRPr lang="en-US"/>
          </a:p>
        </p:txBody>
      </p:sp>
    </p:spTree>
    <p:extLst>
      <p:ext uri="{BB962C8B-B14F-4D97-AF65-F5344CB8AC3E}">
        <p14:creationId xmlns:p14="http://schemas.microsoft.com/office/powerpoint/2010/main" val="52544907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DBA2AA-CB27-4B8C-B267-D103F662BA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4603AF-A90B-4C10-9E4B-808A5398AF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2F15B0-E535-4686-B821-35D09AEA71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FC5B38-04F7-4914-8F58-8AC1EFC22ED7}" type="datetimeFigureOut">
              <a:rPr lang="en-US" smtClean="0"/>
              <a:t>1/8/2021</a:t>
            </a:fld>
            <a:endParaRPr lang="en-US"/>
          </a:p>
        </p:txBody>
      </p:sp>
      <p:sp>
        <p:nvSpPr>
          <p:cNvPr id="5" name="Footer Placeholder 4">
            <a:extLst>
              <a:ext uri="{FF2B5EF4-FFF2-40B4-BE49-F238E27FC236}">
                <a16:creationId xmlns:a16="http://schemas.microsoft.com/office/drawing/2014/main" id="{5E4AACB6-E635-4973-9615-1AA3F62D13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719BD5-3737-4046-AD11-60A1D07999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C03B44-04C0-441E-9E16-A7126C937694}" type="slidenum">
              <a:rPr lang="en-US" smtClean="0"/>
              <a:t>‹#›</a:t>
            </a:fld>
            <a:endParaRPr lang="en-US"/>
          </a:p>
        </p:txBody>
      </p:sp>
    </p:spTree>
    <p:extLst>
      <p:ext uri="{BB962C8B-B14F-4D97-AF65-F5344CB8AC3E}">
        <p14:creationId xmlns:p14="http://schemas.microsoft.com/office/powerpoint/2010/main" val="29241599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8B8F8E"/>
              </a:buClr>
              <a:buFont typeface="Roboto Medium"/>
              <a:buNone/>
              <a:defRPr sz="4400" b="0" i="0" u="none" strike="noStrike" cap="none">
                <a:solidFill>
                  <a:srgbClr val="8B8F8E"/>
                </a:solidFill>
                <a:latin typeface="Roboto Medium"/>
                <a:ea typeface="Roboto Medium"/>
                <a:cs typeface="Roboto Medium"/>
                <a:sym typeface="Roboto Medium"/>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rgbClr val="8B8F8E"/>
              </a:buClr>
              <a:buSzPct val="100000"/>
              <a:buFont typeface="Arial"/>
              <a:buChar char="•"/>
              <a:defRPr sz="2800" b="0" i="0" u="none" strike="noStrike" cap="none">
                <a:solidFill>
                  <a:srgbClr val="8B8F8E"/>
                </a:solidFill>
                <a:latin typeface="Roboto Light"/>
                <a:ea typeface="Roboto Light"/>
                <a:cs typeface="Roboto Light"/>
                <a:sym typeface="Roboto Light"/>
              </a:defRPr>
            </a:lvl1pPr>
            <a:lvl2pPr marL="685800" marR="0" lvl="1" indent="-76200" algn="l" rtl="0">
              <a:lnSpc>
                <a:spcPct val="90000"/>
              </a:lnSpc>
              <a:spcBef>
                <a:spcPts val="500"/>
              </a:spcBef>
              <a:buClr>
                <a:srgbClr val="84C87E"/>
              </a:buClr>
              <a:buSzPct val="100000"/>
              <a:buFont typeface="Arial"/>
              <a:buChar char="•"/>
              <a:defRPr sz="2400" b="0" i="0" u="none" strike="noStrike" cap="none">
                <a:solidFill>
                  <a:srgbClr val="84C87E"/>
                </a:solidFill>
                <a:latin typeface="Roboto Light"/>
                <a:ea typeface="Roboto Light"/>
                <a:cs typeface="Roboto Light"/>
                <a:sym typeface="Roboto Light"/>
              </a:defRPr>
            </a:lvl2pPr>
            <a:lvl3pPr marL="1143000" marR="0" lvl="2" indent="-101600" algn="l" rtl="0">
              <a:lnSpc>
                <a:spcPct val="90000"/>
              </a:lnSpc>
              <a:spcBef>
                <a:spcPts val="500"/>
              </a:spcBef>
              <a:buClr>
                <a:srgbClr val="7AB5C7"/>
              </a:buClr>
              <a:buSzPct val="100000"/>
              <a:buFont typeface="Arial"/>
              <a:buChar char="•"/>
              <a:defRPr sz="2000" b="0" i="0" u="none" strike="noStrike" cap="none">
                <a:solidFill>
                  <a:srgbClr val="7AB5C7"/>
                </a:solidFill>
                <a:latin typeface="Roboto Light"/>
                <a:ea typeface="Roboto Light"/>
                <a:cs typeface="Roboto Light"/>
                <a:sym typeface="Roboto Light"/>
              </a:defRPr>
            </a:lvl3pPr>
            <a:lvl4pPr marL="1600200" marR="0" lvl="3" indent="-114300" algn="l" rtl="0">
              <a:lnSpc>
                <a:spcPct val="90000"/>
              </a:lnSpc>
              <a:spcBef>
                <a:spcPts val="500"/>
              </a:spcBef>
              <a:buClr>
                <a:srgbClr val="8B8F8E"/>
              </a:buClr>
              <a:buSzPct val="100000"/>
              <a:buFont typeface="Arial"/>
              <a:buChar char="•"/>
              <a:defRPr sz="1800" b="0" i="0" u="none" strike="noStrike" cap="none">
                <a:solidFill>
                  <a:srgbClr val="8B8F8E"/>
                </a:solidFill>
                <a:latin typeface="Roboto Light"/>
                <a:ea typeface="Roboto Light"/>
                <a:cs typeface="Roboto Light"/>
                <a:sym typeface="Roboto Light"/>
              </a:defRPr>
            </a:lvl4pPr>
            <a:lvl5pPr marL="2057400" marR="0" lvl="4" indent="-114300" algn="l" rtl="0">
              <a:lnSpc>
                <a:spcPct val="90000"/>
              </a:lnSpc>
              <a:spcBef>
                <a:spcPts val="500"/>
              </a:spcBef>
              <a:buClr>
                <a:srgbClr val="84C87E"/>
              </a:buClr>
              <a:buSzPct val="100000"/>
              <a:buFont typeface="Arial"/>
              <a:buChar char="•"/>
              <a:defRPr sz="1800" b="0" i="0" u="none" strike="noStrike" cap="none">
                <a:solidFill>
                  <a:srgbClr val="84C87E"/>
                </a:solidFill>
                <a:latin typeface="Roboto Light"/>
                <a:ea typeface="Roboto Light"/>
                <a:cs typeface="Roboto Light"/>
                <a:sym typeface="Roboto Light"/>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p:nvPr/>
        </p:nvSpPr>
        <p:spPr>
          <a:xfrm>
            <a:off x="416458" y="6491335"/>
            <a:ext cx="184730" cy="369332"/>
          </a:xfrm>
          <a:prstGeom prst="rect">
            <a:avLst/>
          </a:prstGeom>
          <a:noFill/>
          <a:ln>
            <a:noFill/>
          </a:ln>
        </p:spPr>
        <p:txBody>
          <a:bodyPr lIns="91425" tIns="45700" rIns="91425" bIns="45700" anchor="t" anchorCtr="0">
            <a:noAutofit/>
          </a:bodyPr>
          <a:lstStyle/>
          <a:p>
            <a:endParaRPr kern="0">
              <a:solidFill>
                <a:srgbClr val="000000"/>
              </a:solidFill>
              <a:latin typeface="Calibri"/>
              <a:ea typeface="Calibri"/>
              <a:cs typeface="Calibri"/>
              <a:sym typeface="Calibri"/>
            </a:endParaRPr>
          </a:p>
        </p:txBody>
      </p:sp>
      <p:pic>
        <p:nvPicPr>
          <p:cNvPr id="13" name="Shape 13"/>
          <p:cNvPicPr preferRelativeResize="0"/>
          <p:nvPr/>
        </p:nvPicPr>
        <p:blipFill rotWithShape="1">
          <a:blip r:embed="rId6">
            <a:alphaModFix/>
          </a:blip>
          <a:srcRect/>
          <a:stretch/>
        </p:blipFill>
        <p:spPr>
          <a:xfrm>
            <a:off x="10623284" y="6260828"/>
            <a:ext cx="1461031" cy="542111"/>
          </a:xfrm>
          <a:prstGeom prst="rect">
            <a:avLst/>
          </a:prstGeom>
          <a:noFill/>
          <a:ln>
            <a:noFill/>
          </a:ln>
        </p:spPr>
      </p:pic>
      <p:sp>
        <p:nvSpPr>
          <p:cNvPr id="14" name="Shape 14"/>
          <p:cNvSpPr/>
          <p:nvPr/>
        </p:nvSpPr>
        <p:spPr>
          <a:xfrm rot="10800000" flipH="1">
            <a:off x="0" y="72579"/>
            <a:ext cx="9946485" cy="67305"/>
          </a:xfrm>
          <a:prstGeom prst="rect">
            <a:avLst/>
          </a:prstGeom>
          <a:solidFill>
            <a:srgbClr val="84C87E"/>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endParaRPr>
          </a:p>
        </p:txBody>
      </p:sp>
      <p:cxnSp>
        <p:nvCxnSpPr>
          <p:cNvPr id="15" name="Shape 15"/>
          <p:cNvCxnSpPr/>
          <p:nvPr/>
        </p:nvCxnSpPr>
        <p:spPr>
          <a:xfrm>
            <a:off x="0" y="185447"/>
            <a:ext cx="10217421" cy="14171"/>
          </a:xfrm>
          <a:prstGeom prst="straightConnector1">
            <a:avLst/>
          </a:prstGeom>
          <a:noFill/>
          <a:ln w="19050" cap="flat" cmpd="sng">
            <a:solidFill>
              <a:schemeClr val="accent3"/>
            </a:solidFill>
            <a:prstDash val="solid"/>
            <a:miter lim="800000"/>
            <a:headEnd type="none" w="med" len="med"/>
            <a:tailEnd type="none" w="med" len="med"/>
          </a:ln>
        </p:spPr>
      </p:cxnSp>
    </p:spTree>
    <p:extLst>
      <p:ext uri="{BB962C8B-B14F-4D97-AF65-F5344CB8AC3E}">
        <p14:creationId xmlns:p14="http://schemas.microsoft.com/office/powerpoint/2010/main" val="3013678671"/>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FB4B73-699C-4D1D-A1DA-51C85F29F1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E031AF-0667-4332-9756-C02BAE046E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390A92E-5265-4673-8A5D-7E6FDEE797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15F42-665B-4780-840C-8015082AFAF5}" type="datetimeFigureOut">
              <a:rPr lang="en-US" smtClean="0"/>
              <a:t>1/8/2021</a:t>
            </a:fld>
            <a:endParaRPr lang="en-US"/>
          </a:p>
        </p:txBody>
      </p:sp>
      <p:sp>
        <p:nvSpPr>
          <p:cNvPr id="5" name="Footer Placeholder 4">
            <a:extLst>
              <a:ext uri="{FF2B5EF4-FFF2-40B4-BE49-F238E27FC236}">
                <a16:creationId xmlns:a16="http://schemas.microsoft.com/office/drawing/2014/main" id="{EE86D235-1CC7-47E4-97C0-8C0B205E1F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66C3F7-AE68-42AB-A88F-6D4870715A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15522-DF68-4163-98A7-8D050447D3BB}" type="slidenum">
              <a:rPr lang="en-US" smtClean="0"/>
              <a:t>‹#›</a:t>
            </a:fld>
            <a:endParaRPr lang="en-US"/>
          </a:p>
        </p:txBody>
      </p:sp>
    </p:spTree>
    <p:extLst>
      <p:ext uri="{BB962C8B-B14F-4D97-AF65-F5344CB8AC3E}">
        <p14:creationId xmlns:p14="http://schemas.microsoft.com/office/powerpoint/2010/main" val="158675893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58.xml"/><Relationship Id="rId4" Type="http://schemas.openxmlformats.org/officeDocument/2006/relationships/image" Target="../media/image13.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58.xml"/><Relationship Id="rId4" Type="http://schemas.openxmlformats.org/officeDocument/2006/relationships/hyperlink" Target="http://suburbancorrespondent.blogspot.com/2016/02/any-favorites.html"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8.xml"/><Relationship Id="rId5" Type="http://schemas.openxmlformats.org/officeDocument/2006/relationships/hyperlink" Target="https://creativecommons.org/licenses/by-sa/3.0/" TargetMode="External"/><Relationship Id="rId4" Type="http://schemas.openxmlformats.org/officeDocument/2006/relationships/hyperlink" Target="http://celebratingfamilystories.blogspot.com/2012/10/heading-in-right-direction-people.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ADF48821-6AA8-4146-951F-22337E2B1A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1068" y="724211"/>
            <a:ext cx="3720251" cy="4852500"/>
          </a:xfrm>
          <a:prstGeom prst="rect">
            <a:avLst/>
          </a:prstGeom>
          <a:ln>
            <a:solidFill>
              <a:sysClr val="windowText" lastClr="000000"/>
            </a:solidFill>
          </a:ln>
        </p:spPr>
      </p:pic>
      <p:sp>
        <p:nvSpPr>
          <p:cNvPr id="6" name="TextBox 5">
            <a:extLst>
              <a:ext uri="{FF2B5EF4-FFF2-40B4-BE49-F238E27FC236}">
                <a16:creationId xmlns:a16="http://schemas.microsoft.com/office/drawing/2014/main" id="{2D1C6F73-3428-4803-828E-E7651883CE73}"/>
              </a:ext>
            </a:extLst>
          </p:cNvPr>
          <p:cNvSpPr txBox="1"/>
          <p:nvPr/>
        </p:nvSpPr>
        <p:spPr>
          <a:xfrm>
            <a:off x="699911" y="1115901"/>
            <a:ext cx="5782531" cy="4154984"/>
          </a:xfrm>
          <a:prstGeom prst="rect">
            <a:avLst/>
          </a:prstGeom>
          <a:noFill/>
        </p:spPr>
        <p:txBody>
          <a:bodyPr wrap="square" rtlCol="0">
            <a:spAutoFit/>
          </a:bodyPr>
          <a:lstStyle/>
          <a:p>
            <a:pPr algn="ctr"/>
            <a:r>
              <a:rPr lang="en-US" sz="3200" b="1" dirty="0">
                <a:solidFill>
                  <a:srgbClr val="FF0000"/>
                </a:solidFill>
                <a:latin typeface="Roboto Light"/>
              </a:rPr>
              <a:t>Hidden Slide</a:t>
            </a:r>
            <a:endParaRPr lang="en-US" sz="3200" b="1" dirty="0">
              <a:latin typeface="Roboto Light"/>
            </a:endParaRPr>
          </a:p>
          <a:p>
            <a:endParaRPr lang="en-US" sz="3200" b="1" dirty="0">
              <a:latin typeface="Roboto Light"/>
            </a:endParaRPr>
          </a:p>
          <a:p>
            <a:r>
              <a:rPr lang="en-US" sz="3200" b="1" dirty="0">
                <a:latin typeface="Roboto Light"/>
              </a:rPr>
              <a:t>Version 101 for Couples without FamilyLife Experience or new to hosting small groups</a:t>
            </a:r>
          </a:p>
          <a:p>
            <a:endParaRPr lang="en-US" sz="3200" b="1" dirty="0">
              <a:latin typeface="Roboto Light"/>
            </a:endParaRPr>
          </a:p>
          <a:p>
            <a:r>
              <a:rPr lang="en-US" sz="2400" b="1" dirty="0">
                <a:latin typeface="Roboto Light"/>
              </a:rPr>
              <a:t>Versions 101, 201, and 301 are extracted from FamilyLife </a:t>
            </a:r>
            <a:r>
              <a:rPr lang="en-US" sz="2400" b="1" dirty="0" err="1">
                <a:latin typeface="Roboto Light"/>
              </a:rPr>
              <a:t>Global’s</a:t>
            </a:r>
            <a:r>
              <a:rPr lang="en-US" sz="2400" b="1" dirty="0">
                <a:latin typeface="Roboto Light"/>
              </a:rPr>
              <a:t> Small-Group Training Manual </a:t>
            </a:r>
          </a:p>
        </p:txBody>
      </p:sp>
      <p:sp>
        <p:nvSpPr>
          <p:cNvPr id="5" name="Rectangle 4">
            <a:extLst>
              <a:ext uri="{FF2B5EF4-FFF2-40B4-BE49-F238E27FC236}">
                <a16:creationId xmlns:a16="http://schemas.microsoft.com/office/drawing/2014/main" id="{0C034FC2-8D1F-48A0-9037-CD98D79440B8}"/>
              </a:ext>
            </a:extLst>
          </p:cNvPr>
          <p:cNvSpPr/>
          <p:nvPr/>
        </p:nvSpPr>
        <p:spPr>
          <a:xfrm rot="20531652">
            <a:off x="652029" y="3244636"/>
            <a:ext cx="10447712" cy="1323439"/>
          </a:xfrm>
          <a:prstGeom prst="rect">
            <a:avLst/>
          </a:prstGeom>
          <a:noFill/>
        </p:spPr>
        <p:txBody>
          <a:bodyPr wrap="square" lIns="91440" tIns="45720" rIns="91440" bIns="45720">
            <a:spAutoFit/>
          </a:bodyPr>
          <a:lstStyle/>
          <a:p>
            <a:pPr algn="ctr"/>
            <a:r>
              <a:rPr lang="en-US" sz="8000" b="1" cap="none" spc="300" dirty="0">
                <a:ln w="6600">
                  <a:solidFill>
                    <a:schemeClr val="accent2">
                      <a:alpha val="50000"/>
                    </a:schemeClr>
                  </a:solidFill>
                  <a:prstDash val="solid"/>
                </a:ln>
                <a:noFill/>
                <a:effectLst>
                  <a:outerShdw dist="38100" dir="2700000" algn="tl" rotWithShape="0">
                    <a:schemeClr val="accent2"/>
                  </a:outerShdw>
                </a:effectLst>
                <a:latin typeface="Arial Black" panose="020B0A04020102020204" pitchFamily="34" charset="0"/>
              </a:rPr>
              <a:t>HIDDEN SLIDE</a:t>
            </a:r>
          </a:p>
        </p:txBody>
      </p:sp>
    </p:spTree>
    <p:extLst>
      <p:ext uri="{BB962C8B-B14F-4D97-AF65-F5344CB8AC3E}">
        <p14:creationId xmlns:p14="http://schemas.microsoft.com/office/powerpoint/2010/main" val="278793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42CE9B1-B004-4383-A980-8BE5EF05A640}"/>
              </a:ext>
            </a:extLst>
          </p:cNvPr>
          <p:cNvSpPr txBox="1">
            <a:spLocks/>
          </p:cNvSpPr>
          <p:nvPr/>
        </p:nvSpPr>
        <p:spPr>
          <a:xfrm>
            <a:off x="434340" y="365125"/>
            <a:ext cx="112928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b="1" dirty="0">
                <a:latin typeface="Roboto Medium"/>
              </a:rPr>
              <a:t>Starting a FamilyLife</a:t>
            </a:r>
            <a:r>
              <a:rPr kumimoji="0" lang="en-US" sz="4400" b="1" i="0" u="none" strike="noStrike" kern="1200" cap="none" spc="0" normalizeH="0" baseline="0" noProof="0" dirty="0">
                <a:ln>
                  <a:noFill/>
                </a:ln>
                <a:effectLst/>
                <a:uLnTx/>
                <a:uFillTx/>
                <a:latin typeface="Roboto Medium"/>
                <a:ea typeface="+mj-ea"/>
                <a:cs typeface="+mj-cs"/>
              </a:rPr>
              <a:t> </a:t>
            </a:r>
            <a:r>
              <a:rPr lang="en-US" b="1" dirty="0">
                <a:solidFill>
                  <a:srgbClr val="4472C4"/>
                </a:solidFill>
                <a:latin typeface="Roboto Medium"/>
              </a:rPr>
              <a:t>Small</a:t>
            </a:r>
            <a:r>
              <a:rPr kumimoji="0" lang="en-US" sz="4400" b="1" i="0" u="none" strike="noStrike" kern="1200" cap="none" spc="0" normalizeH="0" baseline="0" noProof="0" dirty="0">
                <a:ln>
                  <a:noFill/>
                </a:ln>
                <a:solidFill>
                  <a:srgbClr val="4472C4"/>
                </a:solidFill>
                <a:effectLst/>
                <a:uLnTx/>
                <a:uFillTx/>
                <a:latin typeface="Roboto Medium"/>
                <a:ea typeface="+mj-ea"/>
                <a:cs typeface="+mj-cs"/>
              </a:rPr>
              <a:t> </a:t>
            </a:r>
            <a:r>
              <a:rPr lang="en-US" b="1" dirty="0">
                <a:solidFill>
                  <a:srgbClr val="4472C4"/>
                </a:solidFill>
                <a:latin typeface="Roboto Medium"/>
              </a:rPr>
              <a:t>Group</a:t>
            </a:r>
            <a:endParaRPr kumimoji="0" lang="en-US" sz="4400" b="1" i="0" u="none" strike="noStrike" kern="1200" cap="none" spc="0" normalizeH="0" baseline="0" noProof="0" dirty="0">
              <a:ln>
                <a:noFill/>
              </a:ln>
              <a:solidFill>
                <a:srgbClr val="4472C4"/>
              </a:solidFill>
              <a:effectLst/>
              <a:uLnTx/>
              <a:uFillTx/>
              <a:latin typeface="Roboto Medium"/>
              <a:ea typeface="+mj-ea"/>
              <a:cs typeface="+mj-cs"/>
            </a:endParaRPr>
          </a:p>
        </p:txBody>
      </p:sp>
      <p:pic>
        <p:nvPicPr>
          <p:cNvPr id="6" name="Picture 5">
            <a:extLst>
              <a:ext uri="{FF2B5EF4-FFF2-40B4-BE49-F238E27FC236}">
                <a16:creationId xmlns:a16="http://schemas.microsoft.com/office/drawing/2014/main" id="{4A1EBAD0-42C5-47D9-A4DB-F8A1DF73AE33}"/>
              </a:ext>
            </a:extLst>
          </p:cNvPr>
          <p:cNvPicPr>
            <a:picLocks noChangeAspect="1"/>
          </p:cNvPicPr>
          <p:nvPr/>
        </p:nvPicPr>
        <p:blipFill>
          <a:blip r:embed="rId3"/>
          <a:stretch>
            <a:fillRect/>
          </a:stretch>
        </p:blipFill>
        <p:spPr>
          <a:xfrm>
            <a:off x="464820" y="1579374"/>
            <a:ext cx="4693375" cy="4693375"/>
          </a:xfrm>
          <a:prstGeom prst="rect">
            <a:avLst/>
          </a:prstGeom>
        </p:spPr>
      </p:pic>
      <p:pic>
        <p:nvPicPr>
          <p:cNvPr id="8" name="Picture 7">
            <a:extLst>
              <a:ext uri="{FF2B5EF4-FFF2-40B4-BE49-F238E27FC236}">
                <a16:creationId xmlns:a16="http://schemas.microsoft.com/office/drawing/2014/main" id="{E0703427-65FE-495A-8F7B-98689F9515AF}"/>
              </a:ext>
            </a:extLst>
          </p:cNvPr>
          <p:cNvPicPr>
            <a:picLocks noChangeAspect="1"/>
          </p:cNvPicPr>
          <p:nvPr/>
        </p:nvPicPr>
        <p:blipFill>
          <a:blip r:embed="rId4"/>
          <a:stretch>
            <a:fillRect/>
          </a:stretch>
        </p:blipFill>
        <p:spPr>
          <a:xfrm>
            <a:off x="6096000" y="2255651"/>
            <a:ext cx="5415643" cy="3340819"/>
          </a:xfrm>
          <a:prstGeom prst="rect">
            <a:avLst/>
          </a:prstGeom>
        </p:spPr>
      </p:pic>
    </p:spTree>
    <p:extLst>
      <p:ext uri="{BB962C8B-B14F-4D97-AF65-F5344CB8AC3E}">
        <p14:creationId xmlns:p14="http://schemas.microsoft.com/office/powerpoint/2010/main" val="708450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DD89F-AC9C-40DD-A6F9-09C90BD62E79}"/>
              </a:ext>
            </a:extLst>
          </p:cNvPr>
          <p:cNvSpPr>
            <a:spLocks noGrp="1"/>
          </p:cNvSpPr>
          <p:nvPr>
            <p:ph type="title"/>
          </p:nvPr>
        </p:nvSpPr>
        <p:spPr/>
        <p:txBody>
          <a:bodyPr/>
          <a:lstStyle/>
          <a:p>
            <a:pPr algn="ctr"/>
            <a:r>
              <a:rPr lang="en-US" b="1" dirty="0">
                <a:solidFill>
                  <a:schemeClr val="tx1"/>
                </a:solidFill>
              </a:rPr>
              <a:t>FamilyLife </a:t>
            </a:r>
            <a:r>
              <a:rPr lang="en-US" b="1" dirty="0">
                <a:solidFill>
                  <a:schemeClr val="accent1"/>
                </a:solidFill>
              </a:rPr>
              <a:t>Small-Group</a:t>
            </a:r>
            <a:r>
              <a:rPr lang="en-US" b="1" dirty="0">
                <a:solidFill>
                  <a:schemeClr val="tx1"/>
                </a:solidFill>
              </a:rPr>
              <a:t> Benefits</a:t>
            </a:r>
          </a:p>
        </p:txBody>
      </p:sp>
      <p:sp>
        <p:nvSpPr>
          <p:cNvPr id="5" name="Text Placeholder 4">
            <a:extLst>
              <a:ext uri="{FF2B5EF4-FFF2-40B4-BE49-F238E27FC236}">
                <a16:creationId xmlns:a16="http://schemas.microsoft.com/office/drawing/2014/main" id="{6B66C518-D6FE-4645-A088-50348160D56A}"/>
              </a:ext>
            </a:extLst>
          </p:cNvPr>
          <p:cNvSpPr>
            <a:spLocks noGrp="1"/>
          </p:cNvSpPr>
          <p:nvPr>
            <p:ph type="body" idx="1"/>
          </p:nvPr>
        </p:nvSpPr>
        <p:spPr>
          <a:xfrm>
            <a:off x="838200" y="1562793"/>
            <a:ext cx="10515599" cy="5153891"/>
          </a:xfrm>
        </p:spPr>
        <p:txBody>
          <a:bodyPr>
            <a:normAutofit fontScale="47500" lnSpcReduction="20000"/>
          </a:bodyPr>
          <a:lstStyle/>
          <a:p>
            <a:pPr marL="623888" indent="-457200">
              <a:lnSpc>
                <a:spcPct val="120000"/>
              </a:lnSpc>
              <a:spcBef>
                <a:spcPts val="1200"/>
              </a:spcBef>
              <a:buClr>
                <a:schemeClr val="tx1"/>
              </a:buClr>
              <a:buFont typeface="Wingdings" panose="05000000000000000000" pitchFamily="2" charset="2"/>
              <a:buChar char="ü"/>
            </a:pPr>
            <a:r>
              <a:rPr lang="en-US" sz="4400" b="1" dirty="0">
                <a:solidFill>
                  <a:schemeClr val="tx1"/>
                </a:solidFill>
              </a:rPr>
              <a:t>Stimulates and guides meaningful conversation between husband and wife  </a:t>
            </a:r>
          </a:p>
          <a:p>
            <a:pPr marL="623888" indent="-457200">
              <a:lnSpc>
                <a:spcPct val="120000"/>
              </a:lnSpc>
              <a:spcBef>
                <a:spcPts val="1200"/>
              </a:spcBef>
              <a:buClr>
                <a:schemeClr val="tx1"/>
              </a:buClr>
              <a:buFont typeface="Wingdings" panose="05000000000000000000" pitchFamily="2" charset="2"/>
              <a:buChar char="ü"/>
            </a:pPr>
            <a:r>
              <a:rPr lang="en-US" sz="4400" b="1" dirty="0">
                <a:solidFill>
                  <a:schemeClr val="tx1"/>
                </a:solidFill>
              </a:rPr>
              <a:t>Doesn’t require the leader to be an expert, but rather a facilitator  </a:t>
            </a:r>
          </a:p>
          <a:p>
            <a:pPr marL="623888" indent="-457200">
              <a:lnSpc>
                <a:spcPct val="120000"/>
              </a:lnSpc>
              <a:spcBef>
                <a:spcPts val="1200"/>
              </a:spcBef>
              <a:buClr>
                <a:schemeClr val="tx1"/>
              </a:buClr>
              <a:buFont typeface="Wingdings" panose="05000000000000000000" pitchFamily="2" charset="2"/>
              <a:buChar char="ü"/>
            </a:pPr>
            <a:r>
              <a:rPr lang="en-US" sz="4400" b="1" dirty="0">
                <a:solidFill>
                  <a:schemeClr val="tx1"/>
                </a:solidFill>
              </a:rPr>
              <a:t>Requires only a short-term commitment</a:t>
            </a:r>
          </a:p>
          <a:p>
            <a:pPr marL="623888" indent="-457200">
              <a:lnSpc>
                <a:spcPct val="120000"/>
              </a:lnSpc>
              <a:spcBef>
                <a:spcPts val="1200"/>
              </a:spcBef>
              <a:buClr>
                <a:schemeClr val="tx1"/>
              </a:buClr>
              <a:buFont typeface="Wingdings" panose="05000000000000000000" pitchFamily="2" charset="2"/>
              <a:buChar char="ü"/>
            </a:pPr>
            <a:r>
              <a:rPr lang="en-US" sz="4400" b="1" dirty="0">
                <a:solidFill>
                  <a:schemeClr val="tx1"/>
                </a:solidFill>
              </a:rPr>
              <a:t>Needs no preparation for the actual study from participants</a:t>
            </a:r>
          </a:p>
          <a:p>
            <a:pPr marL="623888" indent="-457200">
              <a:lnSpc>
                <a:spcPct val="120000"/>
              </a:lnSpc>
              <a:spcBef>
                <a:spcPts val="1200"/>
              </a:spcBef>
              <a:buClr>
                <a:schemeClr val="tx1"/>
              </a:buClr>
              <a:buFont typeface="Wingdings" panose="05000000000000000000" pitchFamily="2" charset="2"/>
              <a:buChar char="ü"/>
            </a:pPr>
            <a:r>
              <a:rPr lang="en-US" sz="4400" b="1" dirty="0">
                <a:solidFill>
                  <a:schemeClr val="tx1"/>
                </a:solidFill>
              </a:rPr>
              <a:t>Emphasizes practical application in the projects</a:t>
            </a:r>
          </a:p>
          <a:p>
            <a:pPr marL="623888" indent="-457200">
              <a:lnSpc>
                <a:spcPct val="120000"/>
              </a:lnSpc>
              <a:spcBef>
                <a:spcPts val="1200"/>
              </a:spcBef>
              <a:buClr>
                <a:schemeClr val="tx1"/>
              </a:buClr>
              <a:buFont typeface="Wingdings" panose="05000000000000000000" pitchFamily="2" charset="2"/>
              <a:buChar char="ü"/>
            </a:pPr>
            <a:r>
              <a:rPr lang="en-US" sz="4400" b="1" dirty="0">
                <a:solidFill>
                  <a:schemeClr val="tx1"/>
                </a:solidFill>
              </a:rPr>
              <a:t>Versatile for use in small groups, Sunday school classes, neighborhood outreaches, and weekend retreats and other creative gatherings</a:t>
            </a:r>
          </a:p>
          <a:p>
            <a:pPr marL="623888" indent="-457200">
              <a:lnSpc>
                <a:spcPct val="120000"/>
              </a:lnSpc>
              <a:spcBef>
                <a:spcPts val="1200"/>
              </a:spcBef>
              <a:buClr>
                <a:schemeClr val="tx1"/>
              </a:buClr>
              <a:buFont typeface="Wingdings" panose="05000000000000000000" pitchFamily="2" charset="2"/>
              <a:buChar char="ü"/>
            </a:pPr>
            <a:r>
              <a:rPr lang="en-US" sz="4400" b="1" dirty="0">
                <a:solidFill>
                  <a:schemeClr val="tx1"/>
                </a:solidFill>
              </a:rPr>
              <a:t>Provides mutual encouragement and accountability</a:t>
            </a:r>
          </a:p>
          <a:p>
            <a:pPr marL="623888" indent="-457200">
              <a:lnSpc>
                <a:spcPct val="120000"/>
              </a:lnSpc>
              <a:spcBef>
                <a:spcPts val="1200"/>
              </a:spcBef>
              <a:buClr>
                <a:schemeClr val="tx1"/>
              </a:buClr>
              <a:buFont typeface="Wingdings" panose="05000000000000000000" pitchFamily="2" charset="2"/>
              <a:buChar char="ü"/>
            </a:pPr>
            <a:r>
              <a:rPr lang="en-US" sz="4400" b="1" dirty="0">
                <a:solidFill>
                  <a:schemeClr val="tx1"/>
                </a:solidFill>
              </a:rPr>
              <a:t>Offers a variety of practical topics</a:t>
            </a:r>
          </a:p>
          <a:p>
            <a:pPr marL="623888" indent="-457200">
              <a:lnSpc>
                <a:spcPct val="120000"/>
              </a:lnSpc>
              <a:spcBef>
                <a:spcPts val="1200"/>
              </a:spcBef>
              <a:buClr>
                <a:schemeClr val="tx1"/>
              </a:buClr>
              <a:buFont typeface="Wingdings" panose="05000000000000000000" pitchFamily="2" charset="2"/>
              <a:buChar char="ü"/>
            </a:pPr>
            <a:r>
              <a:rPr lang="en-US" sz="4400" b="1" dirty="0">
                <a:solidFill>
                  <a:schemeClr val="tx1"/>
                </a:solidFill>
              </a:rPr>
              <a:t>Teaches participants HOW to live the Christian life</a:t>
            </a:r>
          </a:p>
          <a:p>
            <a:pPr marL="623888" indent="-457200">
              <a:lnSpc>
                <a:spcPct val="120000"/>
              </a:lnSpc>
              <a:spcBef>
                <a:spcPts val="1200"/>
              </a:spcBef>
              <a:buClr>
                <a:schemeClr val="tx1"/>
              </a:buClr>
              <a:buFont typeface="Wingdings" panose="05000000000000000000" pitchFamily="2" charset="2"/>
              <a:buChar char="ü"/>
            </a:pPr>
            <a:r>
              <a:rPr lang="en-US" sz="4400" b="1" dirty="0">
                <a:solidFill>
                  <a:schemeClr val="tx1"/>
                </a:solidFill>
              </a:rPr>
              <a:t>Gives couples the opportunity to minister together</a:t>
            </a:r>
          </a:p>
        </p:txBody>
      </p:sp>
    </p:spTree>
    <p:extLst>
      <p:ext uri="{BB962C8B-B14F-4D97-AF65-F5344CB8AC3E}">
        <p14:creationId xmlns:p14="http://schemas.microsoft.com/office/powerpoint/2010/main" val="1128045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DD89F-AC9C-40DD-A6F9-09C90BD62E79}"/>
              </a:ext>
            </a:extLst>
          </p:cNvPr>
          <p:cNvSpPr>
            <a:spLocks noGrp="1"/>
          </p:cNvSpPr>
          <p:nvPr>
            <p:ph type="title"/>
          </p:nvPr>
        </p:nvSpPr>
        <p:spPr/>
        <p:txBody>
          <a:bodyPr/>
          <a:lstStyle/>
          <a:p>
            <a:pPr algn="ctr"/>
            <a:r>
              <a:rPr lang="en-US" b="1" dirty="0">
                <a:solidFill>
                  <a:schemeClr val="accent1"/>
                </a:solidFill>
              </a:rPr>
              <a:t>Small Group </a:t>
            </a:r>
            <a:r>
              <a:rPr lang="en-US" b="1" dirty="0">
                <a:solidFill>
                  <a:schemeClr val="tx1"/>
                </a:solidFill>
              </a:rPr>
              <a:t>Time-Saving Benefits</a:t>
            </a:r>
          </a:p>
        </p:txBody>
      </p:sp>
      <p:sp>
        <p:nvSpPr>
          <p:cNvPr id="5" name="Text Placeholder 4">
            <a:extLst>
              <a:ext uri="{FF2B5EF4-FFF2-40B4-BE49-F238E27FC236}">
                <a16:creationId xmlns:a16="http://schemas.microsoft.com/office/drawing/2014/main" id="{6B66C518-D6FE-4645-A088-50348160D56A}"/>
              </a:ext>
            </a:extLst>
          </p:cNvPr>
          <p:cNvSpPr>
            <a:spLocks noGrp="1"/>
          </p:cNvSpPr>
          <p:nvPr>
            <p:ph type="body" idx="1"/>
          </p:nvPr>
        </p:nvSpPr>
        <p:spPr>
          <a:xfrm>
            <a:off x="2105247" y="2020185"/>
            <a:ext cx="8484781" cy="3551275"/>
          </a:xfrm>
          <a:noFill/>
          <a:ln>
            <a:noFill/>
          </a:ln>
        </p:spPr>
        <p:txBody>
          <a:bodyPr lIns="91425" tIns="91425" rIns="91425" bIns="91425" anchor="t" anchorCtr="0">
            <a:normAutofit lnSpcReduction="10000"/>
          </a:bodyPr>
          <a:lstStyle/>
          <a:p>
            <a:pPr marL="623888" indent="-457200">
              <a:buClr>
                <a:schemeClr val="tx1"/>
              </a:buClr>
              <a:buBlip>
                <a:blip r:embed="rId3"/>
              </a:buBlip>
            </a:pPr>
            <a:r>
              <a:rPr lang="en-US" sz="3000" b="1" dirty="0">
                <a:solidFill>
                  <a:schemeClr val="tx1"/>
                </a:solidFill>
              </a:rPr>
              <a:t>Investment in your own marriage</a:t>
            </a:r>
          </a:p>
          <a:p>
            <a:pPr marL="623888" indent="-457200">
              <a:buClr>
                <a:schemeClr val="tx1"/>
              </a:buClr>
              <a:buBlip>
                <a:blip r:embed="rId3"/>
              </a:buBlip>
            </a:pPr>
            <a:r>
              <a:rPr lang="en-US" sz="3000" b="1" dirty="0">
                <a:solidFill>
                  <a:schemeClr val="tx1"/>
                </a:solidFill>
              </a:rPr>
              <a:t>Learn more about the Bible and its message</a:t>
            </a:r>
          </a:p>
          <a:p>
            <a:pPr marL="623888" indent="-457200">
              <a:buClr>
                <a:schemeClr val="tx1"/>
              </a:buClr>
              <a:buBlip>
                <a:blip r:embed="rId3"/>
              </a:buBlip>
            </a:pPr>
            <a:r>
              <a:rPr lang="en-US" sz="3000" b="1" dirty="0">
                <a:solidFill>
                  <a:schemeClr val="tx1"/>
                </a:solidFill>
              </a:rPr>
              <a:t>Improve your character in Christ</a:t>
            </a:r>
          </a:p>
          <a:p>
            <a:pPr marL="623888" indent="-457200">
              <a:buClr>
                <a:schemeClr val="tx1"/>
              </a:buClr>
              <a:buBlip>
                <a:blip r:embed="rId3"/>
              </a:buBlip>
            </a:pPr>
            <a:r>
              <a:rPr lang="en-US" sz="3000" b="1" dirty="0">
                <a:solidFill>
                  <a:schemeClr val="tx1"/>
                </a:solidFill>
              </a:rPr>
              <a:t>Have fun!  Make some lifelong friends</a:t>
            </a:r>
          </a:p>
          <a:p>
            <a:pPr marL="623888" indent="-457200">
              <a:buClr>
                <a:schemeClr val="tx1"/>
              </a:buClr>
              <a:buBlip>
                <a:blip r:embed="rId3"/>
              </a:buBlip>
            </a:pPr>
            <a:r>
              <a:rPr lang="en-US" sz="3000" b="1" dirty="0">
                <a:solidFill>
                  <a:schemeClr val="tx1"/>
                </a:solidFill>
              </a:rPr>
              <a:t>Serve in, or through, your church</a:t>
            </a:r>
          </a:p>
          <a:p>
            <a:pPr marL="623888" indent="-457200">
              <a:buClr>
                <a:schemeClr val="tx1"/>
              </a:buClr>
              <a:buBlip>
                <a:blip r:embed="rId3"/>
              </a:buBlip>
            </a:pPr>
            <a:r>
              <a:rPr lang="en-US" sz="3000" b="1" dirty="0">
                <a:solidFill>
                  <a:schemeClr val="tx1"/>
                </a:solidFill>
              </a:rPr>
              <a:t>Do your kids a favor. </a:t>
            </a:r>
            <a:r>
              <a:rPr lang="en-US" sz="3000" b="1" dirty="0">
                <a:solidFill>
                  <a:schemeClr val="tx1"/>
                </a:solidFill>
                <a:sym typeface="Wingdings" panose="05000000000000000000" pitchFamily="2" charset="2"/>
              </a:rPr>
              <a:t></a:t>
            </a:r>
            <a:endParaRPr lang="en-US" sz="3000" b="1" dirty="0">
              <a:solidFill>
                <a:schemeClr val="tx1"/>
              </a:solidFill>
            </a:endParaRPr>
          </a:p>
        </p:txBody>
      </p:sp>
    </p:spTree>
    <p:extLst>
      <p:ext uri="{BB962C8B-B14F-4D97-AF65-F5344CB8AC3E}">
        <p14:creationId xmlns:p14="http://schemas.microsoft.com/office/powerpoint/2010/main" val="2850755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DD89F-AC9C-40DD-A6F9-09C90BD62E79}"/>
              </a:ext>
            </a:extLst>
          </p:cNvPr>
          <p:cNvSpPr>
            <a:spLocks noGrp="1"/>
          </p:cNvSpPr>
          <p:nvPr>
            <p:ph type="title"/>
          </p:nvPr>
        </p:nvSpPr>
        <p:spPr/>
        <p:txBody>
          <a:bodyPr/>
          <a:lstStyle/>
          <a:p>
            <a:pPr algn="ctr"/>
            <a:r>
              <a:rPr lang="en-US" b="1" dirty="0">
                <a:solidFill>
                  <a:schemeClr val="accent1"/>
                </a:solidFill>
              </a:rPr>
              <a:t>Small Group </a:t>
            </a:r>
            <a:r>
              <a:rPr lang="en-US" b="1" dirty="0">
                <a:solidFill>
                  <a:schemeClr val="tx1"/>
                </a:solidFill>
              </a:rPr>
              <a:t>Leader Preparation</a:t>
            </a:r>
          </a:p>
        </p:txBody>
      </p:sp>
      <p:sp>
        <p:nvSpPr>
          <p:cNvPr id="5" name="Text Placeholder 4">
            <a:extLst>
              <a:ext uri="{FF2B5EF4-FFF2-40B4-BE49-F238E27FC236}">
                <a16:creationId xmlns:a16="http://schemas.microsoft.com/office/drawing/2014/main" id="{6B66C518-D6FE-4645-A088-50348160D56A}"/>
              </a:ext>
            </a:extLst>
          </p:cNvPr>
          <p:cNvSpPr>
            <a:spLocks noGrp="1"/>
          </p:cNvSpPr>
          <p:nvPr>
            <p:ph type="body" idx="1"/>
          </p:nvPr>
        </p:nvSpPr>
        <p:spPr>
          <a:noFill/>
          <a:ln>
            <a:noFill/>
          </a:ln>
        </p:spPr>
        <p:txBody>
          <a:bodyPr lIns="91425" tIns="91425" rIns="91425" bIns="91425" anchor="t" anchorCtr="0">
            <a:normAutofit fontScale="85000" lnSpcReduction="10000"/>
          </a:bodyPr>
          <a:lstStyle/>
          <a:p>
            <a:pPr marL="463550" indent="-350838">
              <a:lnSpc>
                <a:spcPct val="120000"/>
              </a:lnSpc>
              <a:spcBef>
                <a:spcPts val="0"/>
              </a:spcBef>
              <a:spcAft>
                <a:spcPts val="1200"/>
              </a:spcAft>
              <a:buFont typeface="Arial" panose="020B0604020202020204" pitchFamily="34" charset="0"/>
              <a:buChar char="•"/>
            </a:pPr>
            <a:r>
              <a:rPr lang="en-US" sz="3200" b="1" dirty="0">
                <a:solidFill>
                  <a:schemeClr val="tx1"/>
                </a:solidFill>
                <a:ea typeface="Times" panose="02020603050405020304" pitchFamily="18" charset="0"/>
                <a:cs typeface="Times New Roman" panose="02020603050405020304" pitchFamily="18" charset="0"/>
              </a:rPr>
              <a:t>Commit to making the study a high priority</a:t>
            </a:r>
          </a:p>
          <a:p>
            <a:pPr marL="463550" indent="-350838">
              <a:lnSpc>
                <a:spcPct val="120000"/>
              </a:lnSpc>
              <a:spcBef>
                <a:spcPts val="0"/>
              </a:spcBef>
              <a:spcAft>
                <a:spcPts val="1200"/>
              </a:spcAft>
              <a:buFont typeface="Arial" panose="020B0604020202020204" pitchFamily="34" charset="0"/>
              <a:buChar char="•"/>
            </a:pPr>
            <a:r>
              <a:rPr lang="en-US" sz="3200" b="1" dirty="0">
                <a:solidFill>
                  <a:schemeClr val="tx1"/>
                </a:solidFill>
                <a:ea typeface="Times" panose="02020603050405020304" pitchFamily="18" charset="0"/>
                <a:cs typeface="Times New Roman" panose="02020603050405020304" pitchFamily="18" charset="0"/>
              </a:rPr>
              <a:t>Discuss how much you will share about your own marriage</a:t>
            </a:r>
          </a:p>
          <a:p>
            <a:pPr marL="463550" indent="-350838">
              <a:lnSpc>
                <a:spcPct val="120000"/>
              </a:lnSpc>
              <a:spcBef>
                <a:spcPts val="0"/>
              </a:spcBef>
              <a:spcAft>
                <a:spcPts val="1200"/>
              </a:spcAft>
              <a:buFont typeface="Arial" panose="020B0604020202020204" pitchFamily="34" charset="0"/>
              <a:buChar char="•"/>
            </a:pPr>
            <a:r>
              <a:rPr lang="en-US" sz="3200" b="1" dirty="0">
                <a:solidFill>
                  <a:schemeClr val="tx1"/>
                </a:solidFill>
                <a:ea typeface="Times" panose="02020603050405020304" pitchFamily="18" charset="0"/>
                <a:cs typeface="Times New Roman" panose="02020603050405020304" pitchFamily="18" charset="0"/>
              </a:rPr>
              <a:t>You set the example</a:t>
            </a:r>
          </a:p>
          <a:p>
            <a:pPr marL="463550" indent="-350838">
              <a:lnSpc>
                <a:spcPct val="120000"/>
              </a:lnSpc>
              <a:spcBef>
                <a:spcPts val="0"/>
              </a:spcBef>
              <a:spcAft>
                <a:spcPts val="1200"/>
              </a:spcAft>
              <a:buFont typeface="Arial" panose="020B0604020202020204" pitchFamily="34" charset="0"/>
              <a:buChar char="•"/>
            </a:pPr>
            <a:r>
              <a:rPr lang="en-US" sz="3200" b="1" dirty="0">
                <a:solidFill>
                  <a:schemeClr val="tx1"/>
                </a:solidFill>
                <a:ea typeface="Times" panose="02020603050405020304" pitchFamily="18" charset="0"/>
                <a:cs typeface="Times New Roman" panose="02020603050405020304" pitchFamily="18" charset="0"/>
              </a:rPr>
              <a:t>Decide how you will share the responsibilities of leadership</a:t>
            </a:r>
          </a:p>
          <a:p>
            <a:pPr marL="463550" indent="-350838">
              <a:lnSpc>
                <a:spcPct val="120000"/>
              </a:lnSpc>
              <a:spcBef>
                <a:spcPts val="0"/>
              </a:spcBef>
              <a:spcAft>
                <a:spcPts val="1200"/>
              </a:spcAft>
              <a:buFont typeface="Arial" panose="020B0604020202020204" pitchFamily="34" charset="0"/>
              <a:buChar char="•"/>
            </a:pPr>
            <a:r>
              <a:rPr lang="en-US" sz="3200" b="1" dirty="0">
                <a:solidFill>
                  <a:schemeClr val="tx1"/>
                </a:solidFill>
                <a:ea typeface="Times" panose="02020603050405020304" pitchFamily="18" charset="0"/>
                <a:cs typeface="Times New Roman" panose="02020603050405020304" pitchFamily="18" charset="0"/>
              </a:rPr>
              <a:t>Discuss how you will prepare for the session, contacting group members, and even extending hospitality</a:t>
            </a:r>
          </a:p>
          <a:p>
            <a:pPr marL="463550" indent="-350838">
              <a:lnSpc>
                <a:spcPct val="120000"/>
              </a:lnSpc>
              <a:spcBef>
                <a:spcPts val="0"/>
              </a:spcBef>
              <a:spcAft>
                <a:spcPts val="1200"/>
              </a:spcAft>
              <a:buFont typeface="Arial" panose="020B0604020202020204" pitchFamily="34" charset="0"/>
              <a:buChar char="•"/>
            </a:pPr>
            <a:r>
              <a:rPr lang="en-US" sz="3200" b="1" dirty="0">
                <a:solidFill>
                  <a:schemeClr val="tx1"/>
                </a:solidFill>
                <a:ea typeface="Times" panose="02020603050405020304" pitchFamily="18" charset="0"/>
                <a:cs typeface="Times New Roman" panose="02020603050405020304" pitchFamily="18" charset="0"/>
              </a:rPr>
              <a:t>Commit to pray</a:t>
            </a:r>
          </a:p>
        </p:txBody>
      </p:sp>
    </p:spTree>
    <p:extLst>
      <p:ext uri="{BB962C8B-B14F-4D97-AF65-F5344CB8AC3E}">
        <p14:creationId xmlns:p14="http://schemas.microsoft.com/office/powerpoint/2010/main" val="2123004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327" y="365125"/>
            <a:ext cx="11742234" cy="1325562"/>
          </a:xfrm>
        </p:spPr>
        <p:txBody>
          <a:bodyPr/>
          <a:lstStyle/>
          <a:p>
            <a:pPr algn="ctr"/>
            <a:r>
              <a:rPr lang="en-US" b="1" dirty="0">
                <a:solidFill>
                  <a:schemeClr val="tx1"/>
                </a:solidFill>
                <a:ea typeface="Roboto Medium" pitchFamily="2" charset="0"/>
                <a:cs typeface="Arial"/>
              </a:rPr>
              <a:t>                   – Decide What Type of Group</a:t>
            </a:r>
            <a:r>
              <a:rPr lang="en-US" dirty="0">
                <a:solidFill>
                  <a:schemeClr val="tx1"/>
                </a:solidFill>
                <a:ea typeface="Roboto Medium" pitchFamily="2" charset="0"/>
                <a:cs typeface="Arial"/>
              </a:rPr>
              <a:t> </a:t>
            </a:r>
            <a:endParaRPr lang="en-US" dirty="0">
              <a:solidFill>
                <a:schemeClr val="tx1"/>
              </a:solidFill>
              <a:latin typeface="Roboto Medium" pitchFamily="2" charset="0"/>
              <a:ea typeface="Roboto Medium" pitchFamily="2" charset="0"/>
              <a:cs typeface="Arial" panose="020B0604020202020204" pitchFamily="34" charset="0"/>
            </a:endParaRPr>
          </a:p>
        </p:txBody>
      </p:sp>
      <p:graphicFrame>
        <p:nvGraphicFramePr>
          <p:cNvPr id="4" name="Table 4">
            <a:extLst>
              <a:ext uri="{FF2B5EF4-FFF2-40B4-BE49-F238E27FC236}">
                <a16:creationId xmlns:a16="http://schemas.microsoft.com/office/drawing/2014/main" id="{E8721DE1-0993-4698-A650-46731FD608BB}"/>
              </a:ext>
            </a:extLst>
          </p:cNvPr>
          <p:cNvGraphicFramePr>
            <a:graphicFrameLocks noGrp="1"/>
          </p:cNvGraphicFramePr>
          <p:nvPr>
            <p:extLst>
              <p:ext uri="{D42A27DB-BD31-4B8C-83A1-F6EECF244321}">
                <p14:modId xmlns:p14="http://schemas.microsoft.com/office/powerpoint/2010/main" val="1366796440"/>
              </p:ext>
            </p:extLst>
          </p:nvPr>
        </p:nvGraphicFramePr>
        <p:xfrm>
          <a:off x="1821562" y="1579175"/>
          <a:ext cx="8504466" cy="4802188"/>
        </p:xfrm>
        <a:graphic>
          <a:graphicData uri="http://schemas.openxmlformats.org/drawingml/2006/table">
            <a:tbl>
              <a:tblPr firstRow="1" bandRow="1">
                <a:tableStyleId>{93296810-A885-4BE3-A3E7-6D5BEEA58F35}</a:tableStyleId>
              </a:tblPr>
              <a:tblGrid>
                <a:gridCol w="2834822">
                  <a:extLst>
                    <a:ext uri="{9D8B030D-6E8A-4147-A177-3AD203B41FA5}">
                      <a16:colId xmlns:a16="http://schemas.microsoft.com/office/drawing/2014/main" val="2790273877"/>
                    </a:ext>
                  </a:extLst>
                </a:gridCol>
                <a:gridCol w="2513850">
                  <a:extLst>
                    <a:ext uri="{9D8B030D-6E8A-4147-A177-3AD203B41FA5}">
                      <a16:colId xmlns:a16="http://schemas.microsoft.com/office/drawing/2014/main" val="1358181264"/>
                    </a:ext>
                  </a:extLst>
                </a:gridCol>
                <a:gridCol w="3155794">
                  <a:extLst>
                    <a:ext uri="{9D8B030D-6E8A-4147-A177-3AD203B41FA5}">
                      <a16:colId xmlns:a16="http://schemas.microsoft.com/office/drawing/2014/main" val="2686305611"/>
                    </a:ext>
                  </a:extLst>
                </a:gridCol>
              </a:tblGrid>
              <a:tr h="1362149">
                <a:tc>
                  <a:txBody>
                    <a:bodyPr/>
                    <a:lstStyle/>
                    <a:p>
                      <a:pPr algn="ctr"/>
                      <a:r>
                        <a:rPr lang="en-US" sz="2800" dirty="0">
                          <a:solidFill>
                            <a:schemeClr val="bg1"/>
                          </a:solidFill>
                          <a:latin typeface="Roboto Medium" pitchFamily="2" charset="0"/>
                          <a:ea typeface="Roboto Medium" pitchFamily="2" charset="0"/>
                        </a:rPr>
                        <a:t>GROUP TYPE</a:t>
                      </a:r>
                    </a:p>
                  </a:txBody>
                  <a:tcPr anchor="ctr">
                    <a:solidFill>
                      <a:srgbClr val="7DCC77">
                        <a:alpha val="7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Roboto Medium" pitchFamily="2" charset="0"/>
                          <a:ea typeface="Roboto Medium" pitchFamily="2" charset="0"/>
                          <a:cs typeface="+mn-cs"/>
                          <a:sym typeface="Arial"/>
                        </a:rPr>
                        <a:t>ADVANTAGES</a:t>
                      </a:r>
                    </a:p>
                  </a:txBody>
                  <a:tcPr anchor="ctr">
                    <a:solidFill>
                      <a:srgbClr val="7DCC77">
                        <a:alpha val="7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Roboto Medium" pitchFamily="2" charset="0"/>
                          <a:ea typeface="Roboto Medium" pitchFamily="2" charset="0"/>
                          <a:cs typeface="+mn-cs"/>
                          <a:sym typeface="Arial"/>
                        </a:rPr>
                        <a:t>WHOM TO INVITE</a:t>
                      </a:r>
                    </a:p>
                  </a:txBody>
                  <a:tcPr anchor="ctr">
                    <a:solidFill>
                      <a:srgbClr val="7DCC77">
                        <a:alpha val="75000"/>
                      </a:srgbClr>
                    </a:solidFill>
                  </a:tcPr>
                </a:tc>
                <a:extLst>
                  <a:ext uri="{0D108BD9-81ED-4DB2-BD59-A6C34878D82A}">
                    <a16:rowId xmlns:a16="http://schemas.microsoft.com/office/drawing/2014/main" val="4067943135"/>
                  </a:ext>
                </a:extLst>
              </a:tr>
              <a:tr h="3440039">
                <a:tc>
                  <a:txBody>
                    <a:bodyPr/>
                    <a:lstStyle/>
                    <a:p>
                      <a:pPr algn="l"/>
                      <a:r>
                        <a:rPr lang="en-US" sz="3600" b="1" i="0" u="none" strike="noStrike" baseline="0" dirty="0">
                          <a:solidFill>
                            <a:srgbClr val="FF0000"/>
                          </a:solidFill>
                          <a:latin typeface="Roboto-Medium"/>
                        </a:rPr>
                        <a:t>Follow-Up</a:t>
                      </a:r>
                      <a:br>
                        <a:rPr lang="en-US" sz="3600" b="1" i="0" u="none" strike="noStrike" baseline="0" dirty="0">
                          <a:solidFill>
                            <a:srgbClr val="FF0000"/>
                          </a:solidFill>
                          <a:latin typeface="Roboto-Medium"/>
                        </a:rPr>
                      </a:br>
                      <a:r>
                        <a:rPr lang="en-US" sz="3600" b="1" i="0" u="none" strike="noStrike" baseline="0" dirty="0">
                          <a:solidFill>
                            <a:srgbClr val="FF0000"/>
                          </a:solidFill>
                          <a:latin typeface="Roboto-Medium"/>
                        </a:rPr>
                        <a:t>to an event</a:t>
                      </a:r>
                      <a:endParaRPr lang="en-US" sz="3600" b="1" dirty="0">
                        <a:solidFill>
                          <a:srgbClr val="FF0000"/>
                        </a:solidFill>
                      </a:endParaRPr>
                    </a:p>
                  </a:txBody>
                  <a:tcPr anchor="ctr"/>
                </a:tc>
                <a:tc>
                  <a:txBody>
                    <a:bodyPr/>
                    <a:lstStyle/>
                    <a:p>
                      <a:pPr marL="342900" indent="-342900" algn="l">
                        <a:spcAft>
                          <a:spcPts val="3000"/>
                        </a:spcAft>
                        <a:buFont typeface="Arial" panose="020B0604020202020204" pitchFamily="34" charset="0"/>
                        <a:buChar char="•"/>
                      </a:pPr>
                      <a:r>
                        <a:rPr lang="en-US" sz="2000" b="1" i="0" u="none" strike="noStrike" baseline="0" dirty="0">
                          <a:latin typeface="Roboto-Light"/>
                        </a:rPr>
                        <a:t>Captures the enthusiasm</a:t>
                      </a:r>
                    </a:p>
                    <a:p>
                      <a:pPr marL="342900" indent="-342900" algn="l">
                        <a:spcAft>
                          <a:spcPts val="3000"/>
                        </a:spcAft>
                        <a:buFont typeface="Arial" panose="020B0604020202020204" pitchFamily="34" charset="0"/>
                        <a:buChar char="•"/>
                      </a:pPr>
                      <a:r>
                        <a:rPr lang="en-US" sz="2000" b="1" i="0" u="none" strike="noStrike" baseline="0" dirty="0">
                          <a:latin typeface="Roboto-Light"/>
                        </a:rPr>
                        <a:t>Dynamic Group</a:t>
                      </a:r>
                    </a:p>
                    <a:p>
                      <a:pPr marL="342900" indent="-342900" algn="l">
                        <a:spcAft>
                          <a:spcPts val="3000"/>
                        </a:spcAft>
                        <a:buFont typeface="Arial" panose="020B0604020202020204" pitchFamily="34" charset="0"/>
                        <a:buChar char="•"/>
                      </a:pPr>
                      <a:r>
                        <a:rPr lang="en-US" sz="2000" b="1" i="0" u="none" strike="noStrike" baseline="0" dirty="0">
                          <a:latin typeface="Roboto-Light"/>
                        </a:rPr>
                        <a:t>Vision for future small groups</a:t>
                      </a:r>
                    </a:p>
                  </a:txBody>
                  <a:tcPr anchor="ctr"/>
                </a:tc>
                <a:tc>
                  <a:txBody>
                    <a:bodyPr/>
                    <a:lstStyle/>
                    <a:p>
                      <a:pPr marL="285750" marR="0" indent="-285750" algn="l" rtl="0">
                        <a:lnSpc>
                          <a:spcPct val="100000"/>
                        </a:lnSpc>
                        <a:spcBef>
                          <a:spcPts val="0"/>
                        </a:spcBef>
                        <a:spcAft>
                          <a:spcPts val="0"/>
                        </a:spcAft>
                        <a:buFont typeface="Arial" panose="020B0604020202020204" pitchFamily="34" charset="0"/>
                        <a:buChar char="•"/>
                      </a:pPr>
                      <a:endParaRPr lang="en-US" sz="2000" b="0" i="0" u="none" strike="noStrike" cap="none" baseline="0" dirty="0">
                        <a:solidFill>
                          <a:schemeClr val="dk1"/>
                        </a:solidFill>
                        <a:latin typeface="Roboto-Light"/>
                        <a:ea typeface="+mn-ea"/>
                        <a:cs typeface="+mn-cs"/>
                        <a:sym typeface="Arial"/>
                      </a:endParaRPr>
                    </a:p>
                    <a:p>
                      <a:pPr marL="285750" marR="0" indent="-285750" algn="l" rtl="0">
                        <a:lnSpc>
                          <a:spcPct val="100000"/>
                        </a:lnSpc>
                        <a:spcBef>
                          <a:spcPts val="0"/>
                        </a:spcBef>
                        <a:spcAft>
                          <a:spcPts val="0"/>
                        </a:spcAft>
                        <a:buFont typeface="Arial" panose="020B0604020202020204" pitchFamily="34" charset="0"/>
                        <a:buChar char="•"/>
                      </a:pPr>
                      <a:r>
                        <a:rPr lang="en-US" sz="2000" b="1" i="0" u="none" strike="noStrike" cap="none" baseline="0" dirty="0">
                          <a:solidFill>
                            <a:schemeClr val="dk1"/>
                          </a:solidFill>
                          <a:latin typeface="Roboto-Light"/>
                          <a:ea typeface="+mn-ea"/>
                          <a:cs typeface="+mn-cs"/>
                          <a:sym typeface="Arial"/>
                        </a:rPr>
                        <a:t>Alumni of a FamilyLife event</a:t>
                      </a:r>
                    </a:p>
                    <a:p>
                      <a:pPr marL="285750" marR="0" indent="-285750" algn="l" rtl="0">
                        <a:lnSpc>
                          <a:spcPct val="100000"/>
                        </a:lnSpc>
                        <a:spcBef>
                          <a:spcPts val="0"/>
                        </a:spcBef>
                        <a:spcAft>
                          <a:spcPts val="0"/>
                        </a:spcAft>
                        <a:buFont typeface="Arial" panose="020B0604020202020204" pitchFamily="34" charset="0"/>
                        <a:buChar char="•"/>
                      </a:pPr>
                      <a:endParaRPr lang="en-US" sz="1000" b="1" i="0" u="none" strike="noStrike" cap="none" baseline="0" dirty="0">
                        <a:solidFill>
                          <a:schemeClr val="dk1"/>
                        </a:solidFill>
                        <a:latin typeface="Roboto-Light"/>
                        <a:ea typeface="+mn-ea"/>
                        <a:cs typeface="+mn-cs"/>
                        <a:sym typeface="Arial"/>
                      </a:endParaRPr>
                    </a:p>
                    <a:p>
                      <a:pPr marL="285750" marR="0" indent="-285750" algn="l" rtl="0">
                        <a:lnSpc>
                          <a:spcPct val="100000"/>
                        </a:lnSpc>
                        <a:spcBef>
                          <a:spcPts val="0"/>
                        </a:spcBef>
                        <a:spcAft>
                          <a:spcPts val="0"/>
                        </a:spcAft>
                        <a:buFont typeface="Arial" panose="020B0604020202020204" pitchFamily="34" charset="0"/>
                        <a:buChar char="•"/>
                      </a:pPr>
                      <a:r>
                        <a:rPr lang="en-US" sz="2000" b="1" i="0" u="none" strike="noStrike" cap="none" baseline="0" dirty="0">
                          <a:solidFill>
                            <a:schemeClr val="dk1"/>
                          </a:solidFill>
                          <a:latin typeface="Roboto-Light"/>
                          <a:ea typeface="+mn-ea"/>
                          <a:cs typeface="+mn-cs"/>
                          <a:sym typeface="Arial"/>
                        </a:rPr>
                        <a:t>Alumni from other marriage events</a:t>
                      </a:r>
                    </a:p>
                    <a:p>
                      <a:pPr marL="0" marR="0" indent="0" algn="l" rtl="0">
                        <a:lnSpc>
                          <a:spcPct val="100000"/>
                        </a:lnSpc>
                        <a:spcBef>
                          <a:spcPts val="0"/>
                        </a:spcBef>
                        <a:spcAft>
                          <a:spcPts val="0"/>
                        </a:spcAft>
                        <a:buFont typeface="Arial" panose="020B0604020202020204" pitchFamily="34" charset="0"/>
                        <a:buNone/>
                      </a:pPr>
                      <a:endParaRPr lang="en-US" sz="1000" b="1" i="0" u="none" strike="noStrike" cap="none" baseline="0" dirty="0">
                        <a:solidFill>
                          <a:schemeClr val="dk1"/>
                        </a:solidFill>
                        <a:latin typeface="Roboto-Light"/>
                        <a:ea typeface="+mn-ea"/>
                        <a:cs typeface="+mn-cs"/>
                        <a:sym typeface="Arial"/>
                      </a:endParaRPr>
                    </a:p>
                    <a:p>
                      <a:pPr marL="285750" marR="0" indent="-285750" algn="l" rtl="0">
                        <a:lnSpc>
                          <a:spcPct val="100000"/>
                        </a:lnSpc>
                        <a:spcBef>
                          <a:spcPts val="0"/>
                        </a:spcBef>
                        <a:spcAft>
                          <a:spcPts val="0"/>
                        </a:spcAft>
                        <a:buFont typeface="Arial" panose="020B0604020202020204" pitchFamily="34" charset="0"/>
                        <a:buChar char="•"/>
                      </a:pPr>
                      <a:r>
                        <a:rPr lang="en-US" sz="2000" b="1" i="0" u="none" strike="noStrike" cap="none" baseline="0" dirty="0">
                          <a:solidFill>
                            <a:schemeClr val="dk1"/>
                          </a:solidFill>
                          <a:latin typeface="Roboto-Light"/>
                          <a:ea typeface="+mn-ea"/>
                          <a:cs typeface="+mn-cs"/>
                          <a:sym typeface="Arial"/>
                        </a:rPr>
                        <a:t>You can also invite others who are on your heart but haven’t attended any event</a:t>
                      </a:r>
                    </a:p>
                  </a:txBody>
                  <a:tcPr anchor="ctr"/>
                </a:tc>
                <a:extLst>
                  <a:ext uri="{0D108BD9-81ED-4DB2-BD59-A6C34878D82A}">
                    <a16:rowId xmlns:a16="http://schemas.microsoft.com/office/drawing/2014/main" val="4253514511"/>
                  </a:ext>
                </a:extLst>
              </a:tr>
            </a:tbl>
          </a:graphicData>
        </a:graphic>
      </p:graphicFrame>
      <p:sp>
        <p:nvSpPr>
          <p:cNvPr id="3" name="Rectangle 2">
            <a:extLst>
              <a:ext uri="{FF2B5EF4-FFF2-40B4-BE49-F238E27FC236}">
                <a16:creationId xmlns:a16="http://schemas.microsoft.com/office/drawing/2014/main" id="{AC4E8CB8-E196-4061-A7A4-376769D7F35B}"/>
              </a:ext>
            </a:extLst>
          </p:cNvPr>
          <p:cNvSpPr/>
          <p:nvPr/>
        </p:nvSpPr>
        <p:spPr>
          <a:xfrm>
            <a:off x="1059323" y="566241"/>
            <a:ext cx="2557430" cy="923330"/>
          </a:xfrm>
          <a:prstGeom prst="rect">
            <a:avLst/>
          </a:prstGeom>
          <a:noFill/>
        </p:spPr>
        <p:txBody>
          <a:bodyPr wrap="none" lIns="91440" tIns="45720" rIns="91440" bIns="45720">
            <a:spAutoFit/>
          </a:bodyPr>
          <a:lstStyle/>
          <a:p>
            <a:pPr algn="ctr"/>
            <a:r>
              <a:rPr lang="en-US" sz="5400" b="1" cap="none" spc="0" dirty="0">
                <a:ln w="0">
                  <a:solidFill>
                    <a:schemeClr val="tx1"/>
                  </a:solidFill>
                </a:ln>
                <a:solidFill>
                  <a:srgbClr val="BC955C"/>
                </a:solidFill>
                <a:effectLst>
                  <a:outerShdw blurRad="38100" dist="19050" dir="2700000" algn="tl" rotWithShape="0">
                    <a:schemeClr val="dk1">
                      <a:alpha val="40000"/>
                    </a:schemeClr>
                  </a:outerShdw>
                </a:effectLst>
                <a:ea typeface="Roboto Medium" pitchFamily="2" charset="0"/>
                <a:cs typeface="Arial"/>
              </a:rPr>
              <a:t>STEP 1</a:t>
            </a:r>
            <a:endParaRPr lang="en-US" sz="5400" b="0" cap="none" spc="0" dirty="0">
              <a:ln w="0">
                <a:solidFill>
                  <a:schemeClr val="tx1"/>
                </a:solidFill>
              </a:ln>
              <a:solidFill>
                <a:srgbClr val="BC955C"/>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6467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8721DE1-0993-4698-A650-46731FD608BB}"/>
              </a:ext>
            </a:extLst>
          </p:cNvPr>
          <p:cNvGraphicFramePr>
            <a:graphicFrameLocks noGrp="1"/>
          </p:cNvGraphicFramePr>
          <p:nvPr>
            <p:extLst>
              <p:ext uri="{D42A27DB-BD31-4B8C-83A1-F6EECF244321}">
                <p14:modId xmlns:p14="http://schemas.microsoft.com/office/powerpoint/2010/main" val="1388359936"/>
              </p:ext>
            </p:extLst>
          </p:nvPr>
        </p:nvGraphicFramePr>
        <p:xfrm>
          <a:off x="1888469" y="1550020"/>
          <a:ext cx="8493315" cy="4897615"/>
        </p:xfrm>
        <a:graphic>
          <a:graphicData uri="http://schemas.openxmlformats.org/drawingml/2006/table">
            <a:tbl>
              <a:tblPr firstRow="1" bandRow="1">
                <a:tableStyleId>{93296810-A885-4BE3-A3E7-6D5BEEA58F35}</a:tableStyleId>
              </a:tblPr>
              <a:tblGrid>
                <a:gridCol w="2560868">
                  <a:extLst>
                    <a:ext uri="{9D8B030D-6E8A-4147-A177-3AD203B41FA5}">
                      <a16:colId xmlns:a16="http://schemas.microsoft.com/office/drawing/2014/main" val="2790273877"/>
                    </a:ext>
                  </a:extLst>
                </a:gridCol>
                <a:gridCol w="2464419">
                  <a:extLst>
                    <a:ext uri="{9D8B030D-6E8A-4147-A177-3AD203B41FA5}">
                      <a16:colId xmlns:a16="http://schemas.microsoft.com/office/drawing/2014/main" val="1358181264"/>
                    </a:ext>
                  </a:extLst>
                </a:gridCol>
                <a:gridCol w="3468028">
                  <a:extLst>
                    <a:ext uri="{9D8B030D-6E8A-4147-A177-3AD203B41FA5}">
                      <a16:colId xmlns:a16="http://schemas.microsoft.com/office/drawing/2014/main" val="2686305611"/>
                    </a:ext>
                  </a:extLst>
                </a:gridCol>
              </a:tblGrid>
              <a:tr h="1148575">
                <a:tc>
                  <a:txBody>
                    <a:bodyPr/>
                    <a:lstStyle/>
                    <a:p>
                      <a:pPr algn="ctr"/>
                      <a:r>
                        <a:rPr lang="en-US" sz="2400" b="1" dirty="0">
                          <a:solidFill>
                            <a:schemeClr val="bg1"/>
                          </a:solidFill>
                          <a:latin typeface="Roboto Medium" pitchFamily="2" charset="0"/>
                          <a:ea typeface="Roboto Medium" pitchFamily="2" charset="0"/>
                        </a:rPr>
                        <a:t>GROUP TYPE</a:t>
                      </a:r>
                    </a:p>
                  </a:txBody>
                  <a:tcPr anchor="ctr">
                    <a:solidFill>
                      <a:srgbClr val="7DCC77">
                        <a:alpha val="7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Roboto Medium" pitchFamily="2" charset="0"/>
                          <a:ea typeface="Roboto Medium" pitchFamily="2" charset="0"/>
                          <a:cs typeface="+mn-cs"/>
                          <a:sym typeface="Arial"/>
                        </a:rPr>
                        <a:t>ADVANTAGES</a:t>
                      </a:r>
                    </a:p>
                  </a:txBody>
                  <a:tcPr anchor="ctr">
                    <a:solidFill>
                      <a:srgbClr val="7DCC77">
                        <a:alpha val="7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Roboto Medium" pitchFamily="2" charset="0"/>
                          <a:ea typeface="Roboto Medium" pitchFamily="2" charset="0"/>
                          <a:cs typeface="+mn-cs"/>
                          <a:sym typeface="Arial"/>
                        </a:rPr>
                        <a:t>WHOM TO INVITE</a:t>
                      </a:r>
                    </a:p>
                  </a:txBody>
                  <a:tcPr anchor="ctr">
                    <a:solidFill>
                      <a:srgbClr val="7DCC77">
                        <a:alpha val="75000"/>
                      </a:srgbClr>
                    </a:solidFill>
                  </a:tcPr>
                </a:tc>
                <a:extLst>
                  <a:ext uri="{0D108BD9-81ED-4DB2-BD59-A6C34878D82A}">
                    <a16:rowId xmlns:a16="http://schemas.microsoft.com/office/drawing/2014/main" val="4067943135"/>
                  </a:ext>
                </a:extLst>
              </a:tr>
              <a:tr h="3383638">
                <a:tc>
                  <a:txBody>
                    <a:bodyPr/>
                    <a:lstStyle/>
                    <a:p>
                      <a:pPr algn="l"/>
                      <a:r>
                        <a:rPr lang="en-US" sz="3600" b="1" i="0" u="none" strike="noStrike" baseline="0" dirty="0">
                          <a:solidFill>
                            <a:srgbClr val="FF0000"/>
                          </a:solidFill>
                          <a:latin typeface="Roboto Medium" pitchFamily="2" charset="0"/>
                          <a:ea typeface="Roboto Medium" pitchFamily="2" charset="0"/>
                        </a:rPr>
                        <a:t>Church</a:t>
                      </a:r>
                    </a:p>
                    <a:p>
                      <a:pPr algn="l"/>
                      <a:endParaRPr lang="en-US" sz="1400" b="1" i="0" u="none" strike="noStrike" baseline="0" dirty="0">
                        <a:solidFill>
                          <a:srgbClr val="FF0000"/>
                        </a:solidFill>
                        <a:latin typeface="Roboto Medium" pitchFamily="2" charset="0"/>
                        <a:ea typeface="Roboto Medium" pitchFamily="2" charset="0"/>
                      </a:endParaRPr>
                    </a:p>
                    <a:p>
                      <a:pPr marL="282575" indent="0" algn="l">
                        <a:spcBef>
                          <a:spcPts val="1000"/>
                        </a:spcBef>
                        <a:buFont typeface="Arial" panose="020B0604020202020204" pitchFamily="34" charset="0"/>
                        <a:buNone/>
                      </a:pPr>
                      <a:r>
                        <a:rPr lang="en-US" sz="2000" b="1" i="0" u="none" strike="noStrike" baseline="0" dirty="0">
                          <a:latin typeface="Roboto-Light"/>
                        </a:rPr>
                        <a:t>(Cell Groups</a:t>
                      </a:r>
                    </a:p>
                    <a:p>
                      <a:pPr marL="282575" indent="0" algn="l">
                        <a:buFont typeface="Arial" panose="020B0604020202020204" pitchFamily="34" charset="0"/>
                        <a:buNone/>
                      </a:pPr>
                      <a:r>
                        <a:rPr lang="en-US" sz="2000" b="1" i="0" u="none" strike="noStrike" baseline="0" dirty="0">
                          <a:latin typeface="Roboto-Light"/>
                        </a:rPr>
                        <a:t>Sunday school</a:t>
                      </a:r>
                    </a:p>
                    <a:p>
                      <a:pPr marL="282575" indent="0" algn="l">
                        <a:buFont typeface="Arial" panose="020B0604020202020204" pitchFamily="34" charset="0"/>
                        <a:buNone/>
                      </a:pPr>
                      <a:r>
                        <a:rPr lang="en-US" sz="2000" b="1" i="0" u="none" strike="noStrike" baseline="0" dirty="0">
                          <a:latin typeface="Roboto-Light"/>
                        </a:rPr>
                        <a:t>A new group</a:t>
                      </a:r>
                    </a:p>
                    <a:p>
                      <a:pPr marL="282575" indent="0" algn="l">
                        <a:buFont typeface="Arial" panose="020B0604020202020204" pitchFamily="34" charset="0"/>
                        <a:buNone/>
                      </a:pPr>
                      <a:r>
                        <a:rPr lang="en-US" sz="2000" b="1" i="0" u="none" strike="noStrike" baseline="0" dirty="0">
                          <a:latin typeface="Roboto-Light"/>
                        </a:rPr>
                        <a:t>Weekend retreat)</a:t>
                      </a:r>
                    </a:p>
                  </a:txBody>
                  <a:tcPr anchor="ctr"/>
                </a:tc>
                <a:tc>
                  <a:txBody>
                    <a:bodyPr/>
                    <a:lstStyle/>
                    <a:p>
                      <a:pPr marL="285750" indent="-285750" algn="l">
                        <a:spcAft>
                          <a:spcPts val="2400"/>
                        </a:spcAft>
                        <a:buFont typeface="Arial" panose="020B0604020202020204" pitchFamily="34" charset="0"/>
                        <a:buChar char="•"/>
                      </a:pPr>
                      <a:endParaRPr lang="en-US" sz="2000" b="1" i="0" u="none" strike="noStrike" baseline="0" dirty="0">
                        <a:latin typeface="Roboto-Light"/>
                      </a:endParaRPr>
                    </a:p>
                    <a:p>
                      <a:pPr marL="285750" indent="-285750" algn="l">
                        <a:spcAft>
                          <a:spcPts val="2400"/>
                        </a:spcAft>
                        <a:buFont typeface="Arial" panose="020B0604020202020204" pitchFamily="34" charset="0"/>
                        <a:buChar char="•"/>
                      </a:pPr>
                      <a:r>
                        <a:rPr lang="en-US" sz="2000" b="1" i="0" u="none" strike="noStrike" baseline="0" dirty="0">
                          <a:latin typeface="Roboto-Light"/>
                        </a:rPr>
                        <a:t>Serving the church is a high priority</a:t>
                      </a:r>
                    </a:p>
                    <a:p>
                      <a:pPr marL="285750" indent="-285750" algn="l">
                        <a:spcAft>
                          <a:spcPts val="2400"/>
                        </a:spcAft>
                        <a:buFont typeface="Arial" panose="020B0604020202020204" pitchFamily="34" charset="0"/>
                        <a:buChar char="•"/>
                      </a:pPr>
                      <a:r>
                        <a:rPr lang="en-US" sz="2000" b="1" i="0" u="none" strike="noStrike" baseline="0" dirty="0">
                          <a:latin typeface="Roboto-Light"/>
                        </a:rPr>
                        <a:t>Lots of contacts</a:t>
                      </a:r>
                    </a:p>
                    <a:p>
                      <a:pPr marL="285750" indent="-285750" algn="l">
                        <a:spcAft>
                          <a:spcPts val="2400"/>
                        </a:spcAft>
                        <a:buFont typeface="Arial" panose="020B0604020202020204" pitchFamily="34" charset="0"/>
                        <a:buChar char="•"/>
                      </a:pPr>
                      <a:r>
                        <a:rPr lang="en-US" sz="2000" b="1" i="0" u="none" strike="noStrike" baseline="0" dirty="0">
                          <a:latin typeface="Roboto-Light"/>
                        </a:rPr>
                        <a:t>Childcare</a:t>
                      </a:r>
                    </a:p>
                  </a:txBody>
                  <a:tcPr anchor="ctr"/>
                </a:tc>
                <a:tc>
                  <a:txBody>
                    <a:bodyPr/>
                    <a:lstStyle/>
                    <a:p>
                      <a:pPr marL="285750" indent="-285750" algn="l">
                        <a:spcAft>
                          <a:spcPts val="2400"/>
                        </a:spcAft>
                        <a:buFont typeface="Arial" panose="020B0604020202020204" pitchFamily="34" charset="0"/>
                        <a:buChar char="•"/>
                      </a:pPr>
                      <a:r>
                        <a:rPr lang="en-US" sz="2000" b="1" i="0" u="none" strike="noStrike" baseline="0" dirty="0">
                          <a:latin typeface="Roboto-Light"/>
                        </a:rPr>
                        <a:t>Church members and guests</a:t>
                      </a:r>
                    </a:p>
                    <a:p>
                      <a:pPr marL="285750" indent="-285750" algn="l">
                        <a:spcAft>
                          <a:spcPts val="2400"/>
                        </a:spcAft>
                        <a:buFont typeface="Arial" panose="020B0604020202020204" pitchFamily="34" charset="0"/>
                        <a:buChar char="•"/>
                      </a:pPr>
                      <a:r>
                        <a:rPr lang="en-US" sz="2000" b="1" i="0" u="none" strike="noStrike" baseline="0" dirty="0">
                          <a:latin typeface="Roboto-Light"/>
                        </a:rPr>
                        <a:t>Ask leaders of existing groups if they could use FamilyLife Couples Studies for a season</a:t>
                      </a:r>
                    </a:p>
                    <a:p>
                      <a:pPr marL="285750" indent="-285750" algn="l">
                        <a:spcAft>
                          <a:spcPts val="2400"/>
                        </a:spcAft>
                        <a:buFont typeface="Arial" panose="020B0604020202020204" pitchFamily="34" charset="0"/>
                        <a:buChar char="•"/>
                      </a:pPr>
                      <a:r>
                        <a:rPr lang="en-US" sz="2000" b="1" i="0" u="none" strike="noStrike" baseline="0" dirty="0">
                          <a:latin typeface="Roboto-Light"/>
                        </a:rPr>
                        <a:t>Outsiders may be willing to join if the church members don’t pressure them to other activities</a:t>
                      </a:r>
                      <a:endParaRPr lang="en-US" sz="2000" b="1" dirty="0"/>
                    </a:p>
                  </a:txBody>
                  <a:tcPr anchor="ctr"/>
                </a:tc>
                <a:extLst>
                  <a:ext uri="{0D108BD9-81ED-4DB2-BD59-A6C34878D82A}">
                    <a16:rowId xmlns:a16="http://schemas.microsoft.com/office/drawing/2014/main" val="4253514511"/>
                  </a:ext>
                </a:extLst>
              </a:tr>
            </a:tbl>
          </a:graphicData>
        </a:graphic>
      </p:graphicFrame>
      <p:sp>
        <p:nvSpPr>
          <p:cNvPr id="7" name="Title 1">
            <a:extLst>
              <a:ext uri="{FF2B5EF4-FFF2-40B4-BE49-F238E27FC236}">
                <a16:creationId xmlns:a16="http://schemas.microsoft.com/office/drawing/2014/main" id="{8267B41E-318C-4163-A721-3468177A6A52}"/>
              </a:ext>
            </a:extLst>
          </p:cNvPr>
          <p:cNvSpPr>
            <a:spLocks noGrp="1"/>
          </p:cNvSpPr>
          <p:nvPr>
            <p:ph type="title"/>
          </p:nvPr>
        </p:nvSpPr>
        <p:spPr>
          <a:xfrm>
            <a:off x="245327" y="365125"/>
            <a:ext cx="11742234" cy="1325562"/>
          </a:xfrm>
        </p:spPr>
        <p:txBody>
          <a:bodyPr/>
          <a:lstStyle/>
          <a:p>
            <a:pPr algn="ctr"/>
            <a:r>
              <a:rPr lang="en-US" b="1" dirty="0">
                <a:solidFill>
                  <a:schemeClr val="tx1"/>
                </a:solidFill>
                <a:ea typeface="Roboto Medium" pitchFamily="2" charset="0"/>
                <a:cs typeface="Arial"/>
              </a:rPr>
              <a:t>                   – Decide What Type of Group</a:t>
            </a:r>
            <a:r>
              <a:rPr lang="en-US" dirty="0">
                <a:solidFill>
                  <a:schemeClr val="tx1"/>
                </a:solidFill>
                <a:ea typeface="Roboto Medium" pitchFamily="2" charset="0"/>
                <a:cs typeface="Arial"/>
              </a:rPr>
              <a:t> </a:t>
            </a:r>
            <a:endParaRPr lang="en-US" dirty="0">
              <a:solidFill>
                <a:schemeClr val="tx1"/>
              </a:solidFill>
              <a:latin typeface="Roboto Medium" pitchFamily="2" charset="0"/>
              <a:ea typeface="Roboto Medium" pitchFamily="2" charset="0"/>
              <a:cs typeface="Arial" panose="020B0604020202020204" pitchFamily="34" charset="0"/>
            </a:endParaRPr>
          </a:p>
        </p:txBody>
      </p:sp>
      <p:sp>
        <p:nvSpPr>
          <p:cNvPr id="8" name="Rectangle 7">
            <a:extLst>
              <a:ext uri="{FF2B5EF4-FFF2-40B4-BE49-F238E27FC236}">
                <a16:creationId xmlns:a16="http://schemas.microsoft.com/office/drawing/2014/main" id="{B448B3EB-FB87-4A0F-AE01-C32AFCF7A145}"/>
              </a:ext>
            </a:extLst>
          </p:cNvPr>
          <p:cNvSpPr/>
          <p:nvPr/>
        </p:nvSpPr>
        <p:spPr>
          <a:xfrm>
            <a:off x="1059324" y="566241"/>
            <a:ext cx="2557430" cy="923330"/>
          </a:xfrm>
          <a:prstGeom prst="rect">
            <a:avLst/>
          </a:prstGeom>
          <a:noFill/>
        </p:spPr>
        <p:txBody>
          <a:bodyPr wrap="none" lIns="91440" tIns="45720" rIns="91440" bIns="45720">
            <a:spAutoFit/>
          </a:bodyPr>
          <a:lstStyle/>
          <a:p>
            <a:pPr algn="ctr"/>
            <a:r>
              <a:rPr lang="en-US" sz="5400" b="1" cap="none" spc="0" dirty="0">
                <a:ln w="0">
                  <a:solidFill>
                    <a:schemeClr val="tx1"/>
                  </a:solidFill>
                </a:ln>
                <a:solidFill>
                  <a:srgbClr val="BC955C"/>
                </a:solidFill>
                <a:effectLst>
                  <a:outerShdw blurRad="38100" dist="19050" dir="2700000" algn="tl" rotWithShape="0">
                    <a:schemeClr val="dk1">
                      <a:alpha val="40000"/>
                    </a:schemeClr>
                  </a:outerShdw>
                </a:effectLst>
                <a:ea typeface="Roboto Medium" pitchFamily="2" charset="0"/>
                <a:cs typeface="Arial"/>
              </a:rPr>
              <a:t>STEP 1</a:t>
            </a:r>
            <a:endParaRPr lang="en-US" sz="5400" b="0" cap="none" spc="0" dirty="0">
              <a:ln w="0">
                <a:solidFill>
                  <a:schemeClr val="tx1"/>
                </a:solidFill>
              </a:ln>
              <a:solidFill>
                <a:srgbClr val="BC955C"/>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68297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8721DE1-0993-4698-A650-46731FD608BB}"/>
              </a:ext>
            </a:extLst>
          </p:cNvPr>
          <p:cNvGraphicFramePr>
            <a:graphicFrameLocks noGrp="1"/>
          </p:cNvGraphicFramePr>
          <p:nvPr>
            <p:extLst>
              <p:ext uri="{D42A27DB-BD31-4B8C-83A1-F6EECF244321}">
                <p14:modId xmlns:p14="http://schemas.microsoft.com/office/powerpoint/2010/main" val="606658517"/>
              </p:ext>
            </p:extLst>
          </p:nvPr>
        </p:nvGraphicFramePr>
        <p:xfrm>
          <a:off x="1888469" y="1857835"/>
          <a:ext cx="8471014" cy="4822163"/>
        </p:xfrm>
        <a:graphic>
          <a:graphicData uri="http://schemas.openxmlformats.org/drawingml/2006/table">
            <a:tbl>
              <a:tblPr firstRow="1" bandRow="1">
                <a:tableStyleId>{93296810-A885-4BE3-A3E7-6D5BEEA58F35}</a:tableStyleId>
              </a:tblPr>
              <a:tblGrid>
                <a:gridCol w="2622193">
                  <a:extLst>
                    <a:ext uri="{9D8B030D-6E8A-4147-A177-3AD203B41FA5}">
                      <a16:colId xmlns:a16="http://schemas.microsoft.com/office/drawing/2014/main" val="2790273877"/>
                    </a:ext>
                  </a:extLst>
                </a:gridCol>
                <a:gridCol w="3025150">
                  <a:extLst>
                    <a:ext uri="{9D8B030D-6E8A-4147-A177-3AD203B41FA5}">
                      <a16:colId xmlns:a16="http://schemas.microsoft.com/office/drawing/2014/main" val="1358181264"/>
                    </a:ext>
                  </a:extLst>
                </a:gridCol>
                <a:gridCol w="2823671">
                  <a:extLst>
                    <a:ext uri="{9D8B030D-6E8A-4147-A177-3AD203B41FA5}">
                      <a16:colId xmlns:a16="http://schemas.microsoft.com/office/drawing/2014/main" val="2686305611"/>
                    </a:ext>
                  </a:extLst>
                </a:gridCol>
              </a:tblGrid>
              <a:tr h="1073123">
                <a:tc>
                  <a:txBody>
                    <a:bodyPr/>
                    <a:lstStyle/>
                    <a:p>
                      <a:pPr algn="ctr"/>
                      <a:r>
                        <a:rPr lang="en-US" sz="2400" b="1" i="0" u="none" strike="noStrike" cap="none" dirty="0">
                          <a:solidFill>
                            <a:schemeClr val="bg1"/>
                          </a:solidFill>
                          <a:latin typeface="Roboto Light"/>
                          <a:ea typeface="+mn-ea"/>
                          <a:cs typeface="+mn-cs"/>
                          <a:sym typeface="Arial"/>
                        </a:rPr>
                        <a:t>GROUP</a:t>
                      </a:r>
                      <a:r>
                        <a:rPr lang="en-US" sz="2400" dirty="0">
                          <a:solidFill>
                            <a:schemeClr val="bg1"/>
                          </a:solidFill>
                          <a:latin typeface="Roboto Light"/>
                        </a:rPr>
                        <a:t> TYPE</a:t>
                      </a:r>
                    </a:p>
                  </a:txBody>
                  <a:tcPr anchor="ctr">
                    <a:solidFill>
                      <a:srgbClr val="7DCC77">
                        <a:alpha val="7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Roboto Light"/>
                          <a:ea typeface="+mn-ea"/>
                          <a:cs typeface="+mn-cs"/>
                          <a:sym typeface="Arial"/>
                        </a:rPr>
                        <a:t>ADVANTAGES</a:t>
                      </a:r>
                    </a:p>
                  </a:txBody>
                  <a:tcPr anchor="ctr">
                    <a:solidFill>
                      <a:srgbClr val="7DCC77">
                        <a:alpha val="7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Roboto Light"/>
                          <a:ea typeface="+mn-ea"/>
                          <a:cs typeface="+mn-cs"/>
                          <a:sym typeface="Arial"/>
                        </a:rPr>
                        <a:t>WHOM TO INVITE</a:t>
                      </a:r>
                    </a:p>
                  </a:txBody>
                  <a:tcPr anchor="ctr">
                    <a:solidFill>
                      <a:srgbClr val="7DCC77">
                        <a:alpha val="75000"/>
                      </a:srgbClr>
                    </a:solidFill>
                  </a:tcPr>
                </a:tc>
                <a:extLst>
                  <a:ext uri="{0D108BD9-81ED-4DB2-BD59-A6C34878D82A}">
                    <a16:rowId xmlns:a16="http://schemas.microsoft.com/office/drawing/2014/main" val="4067943135"/>
                  </a:ext>
                </a:extLst>
              </a:tr>
              <a:tr h="3391782">
                <a:tc>
                  <a:txBody>
                    <a:bodyPr/>
                    <a:lstStyle/>
                    <a:p>
                      <a:r>
                        <a:rPr lang="en-US" sz="2800" b="1" i="0" u="none" strike="noStrike" baseline="0" dirty="0">
                          <a:solidFill>
                            <a:srgbClr val="FF0000"/>
                          </a:solidFill>
                          <a:latin typeface="Roboto Medium"/>
                        </a:rPr>
                        <a:t>Neighborhood and Friends</a:t>
                      </a:r>
                    </a:p>
                    <a:p>
                      <a:endParaRPr lang="en-US" dirty="0"/>
                    </a:p>
                  </a:txBody>
                  <a:tcPr anchor="ctr"/>
                </a:tc>
                <a:tc>
                  <a:txBody>
                    <a:bodyPr/>
                    <a:lstStyle/>
                    <a:p>
                      <a:pPr marL="285750" indent="-285750" algn="l">
                        <a:spcAft>
                          <a:spcPts val="2400"/>
                        </a:spcAft>
                        <a:buFont typeface="Arial" panose="020B0604020202020204" pitchFamily="34" charset="0"/>
                        <a:buChar char="•"/>
                      </a:pPr>
                      <a:r>
                        <a:rPr lang="en-US" sz="2000" b="1" i="0" u="none" strike="noStrike" baseline="0" dirty="0">
                          <a:latin typeface="Roboto-Light"/>
                        </a:rPr>
                        <a:t>Capitalizes on relationships you have already developed</a:t>
                      </a:r>
                    </a:p>
                    <a:p>
                      <a:pPr marL="285750" indent="-285750" algn="l">
                        <a:spcAft>
                          <a:spcPts val="2400"/>
                        </a:spcAft>
                        <a:buFont typeface="Arial" panose="020B0604020202020204" pitchFamily="34" charset="0"/>
                        <a:buChar char="•"/>
                      </a:pPr>
                      <a:r>
                        <a:rPr lang="en-US" sz="2000" b="1" i="0" u="none" strike="noStrike" baseline="0" dirty="0">
                          <a:latin typeface="Roboto-Light"/>
                        </a:rPr>
                        <a:t>Deeper friendships formed among participants</a:t>
                      </a:r>
                    </a:p>
                    <a:p>
                      <a:pPr marL="285750" indent="-285750" algn="l">
                        <a:spcAft>
                          <a:spcPts val="2400"/>
                        </a:spcAft>
                        <a:buFont typeface="Arial" panose="020B0604020202020204" pitchFamily="34" charset="0"/>
                        <a:buChar char="•"/>
                      </a:pPr>
                      <a:r>
                        <a:rPr lang="en-US" sz="2000" b="1" i="0" u="none" strike="noStrike" baseline="0" dirty="0">
                          <a:latin typeface="Roboto-Light"/>
                        </a:rPr>
                        <a:t>Likely to meet deep needs among those you care about</a:t>
                      </a:r>
                    </a:p>
                  </a:txBody>
                  <a:tcPr anchor="ctr"/>
                </a:tc>
                <a:tc>
                  <a:txBody>
                    <a:bodyPr/>
                    <a:lstStyle/>
                    <a:p>
                      <a:pPr marL="285750" indent="-285750" algn="l">
                        <a:spcAft>
                          <a:spcPts val="2400"/>
                        </a:spcAft>
                        <a:buFont typeface="Arial" panose="020B0604020202020204" pitchFamily="34" charset="0"/>
                        <a:buChar char="•"/>
                      </a:pPr>
                      <a:r>
                        <a:rPr lang="en-US" sz="2000" b="1" i="0" u="none" strike="noStrike" baseline="0" dirty="0">
                          <a:latin typeface="Roboto-Light"/>
                        </a:rPr>
                        <a:t>EVERY couple you know—don’t rule anybody out</a:t>
                      </a:r>
                    </a:p>
                    <a:p>
                      <a:pPr marL="285750" indent="-285750" algn="l">
                        <a:spcAft>
                          <a:spcPts val="2400"/>
                        </a:spcAft>
                        <a:buFont typeface="Arial" panose="020B0604020202020204" pitchFamily="34" charset="0"/>
                        <a:buChar char="•"/>
                      </a:pPr>
                      <a:r>
                        <a:rPr lang="en-US" sz="2000" b="1" i="0" u="none" strike="noStrike" baseline="0" dirty="0">
                          <a:latin typeface="Roboto-Light"/>
                        </a:rPr>
                        <a:t>Ask alumni of previous groups to attend and invite their friends and neighbors</a:t>
                      </a:r>
                      <a:endParaRPr lang="en-US" sz="2000" b="1" dirty="0"/>
                    </a:p>
                  </a:txBody>
                  <a:tcPr anchor="ctr"/>
                </a:tc>
                <a:extLst>
                  <a:ext uri="{0D108BD9-81ED-4DB2-BD59-A6C34878D82A}">
                    <a16:rowId xmlns:a16="http://schemas.microsoft.com/office/drawing/2014/main" val="4253514511"/>
                  </a:ext>
                </a:extLst>
              </a:tr>
            </a:tbl>
          </a:graphicData>
        </a:graphic>
      </p:graphicFrame>
      <p:sp>
        <p:nvSpPr>
          <p:cNvPr id="7" name="Title 1">
            <a:extLst>
              <a:ext uri="{FF2B5EF4-FFF2-40B4-BE49-F238E27FC236}">
                <a16:creationId xmlns:a16="http://schemas.microsoft.com/office/drawing/2014/main" id="{C43F92DB-33A7-4D2B-AD58-5C0803937FFE}"/>
              </a:ext>
            </a:extLst>
          </p:cNvPr>
          <p:cNvSpPr>
            <a:spLocks noGrp="1"/>
          </p:cNvSpPr>
          <p:nvPr>
            <p:ph type="title"/>
          </p:nvPr>
        </p:nvSpPr>
        <p:spPr>
          <a:xfrm>
            <a:off x="245327" y="365125"/>
            <a:ext cx="11742234" cy="1325562"/>
          </a:xfrm>
        </p:spPr>
        <p:txBody>
          <a:bodyPr/>
          <a:lstStyle/>
          <a:p>
            <a:pPr algn="ctr"/>
            <a:r>
              <a:rPr lang="en-US" b="1" dirty="0">
                <a:solidFill>
                  <a:schemeClr val="tx1"/>
                </a:solidFill>
                <a:ea typeface="Roboto Medium" pitchFamily="2" charset="0"/>
                <a:cs typeface="Arial"/>
              </a:rPr>
              <a:t>                   – Decide What Type of Group</a:t>
            </a:r>
            <a:r>
              <a:rPr lang="en-US" dirty="0">
                <a:solidFill>
                  <a:schemeClr val="tx1"/>
                </a:solidFill>
                <a:ea typeface="Roboto Medium" pitchFamily="2" charset="0"/>
                <a:cs typeface="Arial"/>
              </a:rPr>
              <a:t> </a:t>
            </a:r>
            <a:endParaRPr lang="en-US" dirty="0">
              <a:solidFill>
                <a:schemeClr val="tx1"/>
              </a:solidFill>
              <a:latin typeface="Roboto Medium" pitchFamily="2" charset="0"/>
              <a:ea typeface="Roboto Medium" pitchFamily="2" charset="0"/>
              <a:cs typeface="Arial" panose="020B0604020202020204" pitchFamily="34" charset="0"/>
            </a:endParaRPr>
          </a:p>
        </p:txBody>
      </p:sp>
      <p:sp>
        <p:nvSpPr>
          <p:cNvPr id="8" name="Rectangle 7">
            <a:extLst>
              <a:ext uri="{FF2B5EF4-FFF2-40B4-BE49-F238E27FC236}">
                <a16:creationId xmlns:a16="http://schemas.microsoft.com/office/drawing/2014/main" id="{F0DAB5BE-AEF2-4045-A7D6-EA5F15426711}"/>
              </a:ext>
            </a:extLst>
          </p:cNvPr>
          <p:cNvSpPr/>
          <p:nvPr/>
        </p:nvSpPr>
        <p:spPr>
          <a:xfrm>
            <a:off x="1059324" y="566241"/>
            <a:ext cx="2557430" cy="923330"/>
          </a:xfrm>
          <a:prstGeom prst="rect">
            <a:avLst/>
          </a:prstGeom>
          <a:noFill/>
        </p:spPr>
        <p:txBody>
          <a:bodyPr wrap="none" lIns="91440" tIns="45720" rIns="91440" bIns="45720">
            <a:spAutoFit/>
          </a:bodyPr>
          <a:lstStyle/>
          <a:p>
            <a:pPr algn="ctr"/>
            <a:r>
              <a:rPr lang="en-US" sz="5400" b="1" cap="none" spc="0" dirty="0">
                <a:ln w="0">
                  <a:solidFill>
                    <a:schemeClr val="tx1"/>
                  </a:solidFill>
                </a:ln>
                <a:solidFill>
                  <a:srgbClr val="BC955C"/>
                </a:solidFill>
                <a:effectLst>
                  <a:outerShdw blurRad="38100" dist="19050" dir="2700000" algn="tl" rotWithShape="0">
                    <a:schemeClr val="dk1">
                      <a:alpha val="40000"/>
                    </a:schemeClr>
                  </a:outerShdw>
                </a:effectLst>
                <a:ea typeface="Roboto Medium" pitchFamily="2" charset="0"/>
                <a:cs typeface="Arial"/>
              </a:rPr>
              <a:t>STEP 1</a:t>
            </a:r>
            <a:endParaRPr lang="en-US" sz="5400" b="0" cap="none" spc="0" dirty="0">
              <a:ln w="0">
                <a:solidFill>
                  <a:schemeClr val="tx1"/>
                </a:solidFill>
              </a:ln>
              <a:solidFill>
                <a:srgbClr val="BC955C"/>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00435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8721DE1-0993-4698-A650-46731FD608BB}"/>
              </a:ext>
            </a:extLst>
          </p:cNvPr>
          <p:cNvGraphicFramePr>
            <a:graphicFrameLocks noGrp="1"/>
          </p:cNvGraphicFramePr>
          <p:nvPr>
            <p:extLst>
              <p:ext uri="{D42A27DB-BD31-4B8C-83A1-F6EECF244321}">
                <p14:modId xmlns:p14="http://schemas.microsoft.com/office/powerpoint/2010/main" val="1259476505"/>
              </p:ext>
            </p:extLst>
          </p:nvPr>
        </p:nvGraphicFramePr>
        <p:xfrm>
          <a:off x="1888469" y="1857835"/>
          <a:ext cx="8392956" cy="4407664"/>
        </p:xfrm>
        <a:graphic>
          <a:graphicData uri="http://schemas.openxmlformats.org/drawingml/2006/table">
            <a:tbl>
              <a:tblPr firstRow="1" bandRow="1">
                <a:tableStyleId>{93296810-A885-4BE3-A3E7-6D5BEEA58F35}</a:tableStyleId>
              </a:tblPr>
              <a:tblGrid>
                <a:gridCol w="2797652">
                  <a:extLst>
                    <a:ext uri="{9D8B030D-6E8A-4147-A177-3AD203B41FA5}">
                      <a16:colId xmlns:a16="http://schemas.microsoft.com/office/drawing/2014/main" val="2790273877"/>
                    </a:ext>
                  </a:extLst>
                </a:gridCol>
                <a:gridCol w="2350299">
                  <a:extLst>
                    <a:ext uri="{9D8B030D-6E8A-4147-A177-3AD203B41FA5}">
                      <a16:colId xmlns:a16="http://schemas.microsoft.com/office/drawing/2014/main" val="1358181264"/>
                    </a:ext>
                  </a:extLst>
                </a:gridCol>
                <a:gridCol w="3245005">
                  <a:extLst>
                    <a:ext uri="{9D8B030D-6E8A-4147-A177-3AD203B41FA5}">
                      <a16:colId xmlns:a16="http://schemas.microsoft.com/office/drawing/2014/main" val="2686305611"/>
                    </a:ext>
                  </a:extLst>
                </a:gridCol>
              </a:tblGrid>
              <a:tr h="963424">
                <a:tc>
                  <a:txBody>
                    <a:bodyPr/>
                    <a:lstStyle/>
                    <a:p>
                      <a:pPr algn="ctr"/>
                      <a:r>
                        <a:rPr lang="en-US" sz="2400" dirty="0">
                          <a:solidFill>
                            <a:schemeClr val="bg1"/>
                          </a:solidFill>
                          <a:latin typeface="Roboto Light"/>
                        </a:rPr>
                        <a:t>GROUP TYPE</a:t>
                      </a:r>
                    </a:p>
                  </a:txBody>
                  <a:tcPr anchor="ctr">
                    <a:solidFill>
                      <a:srgbClr val="7DCC77">
                        <a:alpha val="7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Roboto Light"/>
                          <a:ea typeface="+mn-ea"/>
                          <a:cs typeface="+mn-cs"/>
                          <a:sym typeface="Arial"/>
                        </a:rPr>
                        <a:t>ADVANTAGES</a:t>
                      </a:r>
                    </a:p>
                  </a:txBody>
                  <a:tcPr anchor="ctr">
                    <a:solidFill>
                      <a:srgbClr val="7DCC77">
                        <a:alpha val="7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Roboto Light"/>
                          <a:ea typeface="+mn-ea"/>
                          <a:cs typeface="+mn-cs"/>
                          <a:sym typeface="Arial"/>
                        </a:rPr>
                        <a:t>WHOM TO INVITE</a:t>
                      </a:r>
                    </a:p>
                  </a:txBody>
                  <a:tcPr anchor="ctr">
                    <a:solidFill>
                      <a:srgbClr val="7DCC77">
                        <a:alpha val="75000"/>
                      </a:srgbClr>
                    </a:solidFill>
                  </a:tcPr>
                </a:tc>
                <a:extLst>
                  <a:ext uri="{0D108BD9-81ED-4DB2-BD59-A6C34878D82A}">
                    <a16:rowId xmlns:a16="http://schemas.microsoft.com/office/drawing/2014/main" val="4067943135"/>
                  </a:ext>
                </a:extLst>
              </a:tr>
              <a:tr h="3163847">
                <a:tc>
                  <a:txBody>
                    <a:bodyPr/>
                    <a:lstStyle/>
                    <a:p>
                      <a:r>
                        <a:rPr lang="en-US" sz="3200" b="1" i="0" u="none" strike="noStrike" baseline="0" dirty="0">
                          <a:solidFill>
                            <a:srgbClr val="FF0000"/>
                          </a:solidFill>
                          <a:latin typeface="Roboto-Medium"/>
                        </a:rPr>
                        <a:t>Outreach or Evangelistic</a:t>
                      </a:r>
                    </a:p>
                  </a:txBody>
                  <a:tcPr anchor="ctr"/>
                </a:tc>
                <a:tc>
                  <a:txBody>
                    <a:bodyPr/>
                    <a:lstStyle/>
                    <a:p>
                      <a:pPr marL="285750" indent="-285750" algn="l">
                        <a:spcAft>
                          <a:spcPts val="2400"/>
                        </a:spcAft>
                        <a:buFont typeface="Arial" panose="020B0604020202020204" pitchFamily="34" charset="0"/>
                        <a:buChar char="•"/>
                      </a:pPr>
                      <a:r>
                        <a:rPr lang="en-US" sz="2000" b="1" i="0" u="none" strike="noStrike" baseline="0" dirty="0">
                          <a:solidFill>
                            <a:schemeClr val="tx1"/>
                          </a:solidFill>
                          <a:latin typeface="Roboto-Light"/>
                        </a:rPr>
                        <a:t>Effective to introduce others to Christ</a:t>
                      </a:r>
                      <a:endParaRPr lang="en-US" sz="1000" b="1" i="0" u="none" strike="noStrike" baseline="0" dirty="0">
                        <a:solidFill>
                          <a:schemeClr val="tx1"/>
                        </a:solidFill>
                        <a:latin typeface="Roboto-Light"/>
                      </a:endParaRPr>
                    </a:p>
                    <a:p>
                      <a:pPr marL="285750" indent="-285750" algn="l">
                        <a:spcAft>
                          <a:spcPts val="2400"/>
                        </a:spcAft>
                        <a:buFont typeface="Arial" panose="020B0604020202020204" pitchFamily="34" charset="0"/>
                        <a:buChar char="•"/>
                      </a:pPr>
                      <a:r>
                        <a:rPr lang="en-US" sz="2000" b="1" i="0" u="none" strike="noStrike" baseline="0" dirty="0">
                          <a:solidFill>
                            <a:schemeClr val="tx1"/>
                          </a:solidFill>
                          <a:latin typeface="Roboto-Light"/>
                        </a:rPr>
                        <a:t>Unexpressed personal needs</a:t>
                      </a:r>
                    </a:p>
                  </a:txBody>
                  <a:tcPr anchor="ctr"/>
                </a:tc>
                <a:tc>
                  <a:txBody>
                    <a:bodyPr/>
                    <a:lstStyle/>
                    <a:p>
                      <a:pPr marL="285750" indent="-285750" algn="l">
                        <a:spcAft>
                          <a:spcPts val="2400"/>
                        </a:spcAft>
                        <a:buFont typeface="Arial" panose="020B0604020202020204" pitchFamily="34" charset="0"/>
                        <a:buChar char="•"/>
                      </a:pPr>
                      <a:r>
                        <a:rPr lang="en-US" sz="2000" b="1" i="0" u="none" strike="noStrike" baseline="0" dirty="0">
                          <a:solidFill>
                            <a:schemeClr val="tx1"/>
                          </a:solidFill>
                          <a:latin typeface="Roboto-Light"/>
                        </a:rPr>
                        <a:t>Usually a prior minimal-commitment gathering or exposure event is VERY helpful</a:t>
                      </a:r>
                      <a:endParaRPr lang="en-US" sz="1000" b="1" i="0" u="none" strike="noStrike" baseline="0" dirty="0">
                        <a:solidFill>
                          <a:schemeClr val="tx1"/>
                        </a:solidFill>
                        <a:latin typeface="Roboto-Light"/>
                      </a:endParaRPr>
                    </a:p>
                    <a:p>
                      <a:pPr marL="285750" indent="-285750" algn="l">
                        <a:spcAft>
                          <a:spcPts val="2400"/>
                        </a:spcAft>
                        <a:buFont typeface="Arial" panose="020B0604020202020204" pitchFamily="34" charset="0"/>
                        <a:buChar char="•"/>
                      </a:pPr>
                      <a:r>
                        <a:rPr lang="en-US" sz="2000" b="1" i="0" u="none" strike="noStrike" baseline="0" dirty="0">
                          <a:solidFill>
                            <a:schemeClr val="tx1"/>
                          </a:solidFill>
                          <a:latin typeface="Roboto-Light"/>
                        </a:rPr>
                        <a:t>Coworkers, neighbors, social acquaintances.</a:t>
                      </a:r>
                      <a:endParaRPr lang="en-US" sz="1000" b="1" i="0" u="none" strike="noStrike" baseline="0" dirty="0">
                        <a:solidFill>
                          <a:schemeClr val="tx1"/>
                        </a:solidFill>
                        <a:latin typeface="Roboto-Light"/>
                      </a:endParaRPr>
                    </a:p>
                    <a:p>
                      <a:pPr marL="285750" indent="-285750" algn="l">
                        <a:spcAft>
                          <a:spcPts val="2400"/>
                        </a:spcAft>
                        <a:buFont typeface="Arial" panose="020B0604020202020204" pitchFamily="34" charset="0"/>
                        <a:buChar char="•"/>
                      </a:pPr>
                      <a:r>
                        <a:rPr lang="en-US" sz="2000" b="1" i="0" u="none" strike="noStrike" baseline="0" dirty="0">
                          <a:solidFill>
                            <a:schemeClr val="tx1"/>
                          </a:solidFill>
                          <a:latin typeface="Roboto-Light"/>
                        </a:rPr>
                        <a:t>Seed the group with a few godly and discrete Christians</a:t>
                      </a:r>
                      <a:endParaRPr lang="en-US" sz="2000" b="1" dirty="0">
                        <a:solidFill>
                          <a:schemeClr val="tx1"/>
                        </a:solidFill>
                      </a:endParaRPr>
                    </a:p>
                  </a:txBody>
                  <a:tcPr anchor="ctr"/>
                </a:tc>
                <a:extLst>
                  <a:ext uri="{0D108BD9-81ED-4DB2-BD59-A6C34878D82A}">
                    <a16:rowId xmlns:a16="http://schemas.microsoft.com/office/drawing/2014/main" val="4253514511"/>
                  </a:ext>
                </a:extLst>
              </a:tr>
            </a:tbl>
          </a:graphicData>
        </a:graphic>
      </p:graphicFrame>
      <p:sp>
        <p:nvSpPr>
          <p:cNvPr id="7" name="Title 1">
            <a:extLst>
              <a:ext uri="{FF2B5EF4-FFF2-40B4-BE49-F238E27FC236}">
                <a16:creationId xmlns:a16="http://schemas.microsoft.com/office/drawing/2014/main" id="{D95240B6-58B8-4BD5-8A6A-440ECF2E1A1B}"/>
              </a:ext>
            </a:extLst>
          </p:cNvPr>
          <p:cNvSpPr>
            <a:spLocks noGrp="1"/>
          </p:cNvSpPr>
          <p:nvPr>
            <p:ph type="title"/>
          </p:nvPr>
        </p:nvSpPr>
        <p:spPr>
          <a:xfrm>
            <a:off x="245327" y="365125"/>
            <a:ext cx="11742234" cy="1325562"/>
          </a:xfrm>
        </p:spPr>
        <p:txBody>
          <a:bodyPr/>
          <a:lstStyle/>
          <a:p>
            <a:pPr algn="ctr"/>
            <a:r>
              <a:rPr lang="en-US" b="1" dirty="0">
                <a:solidFill>
                  <a:schemeClr val="tx1"/>
                </a:solidFill>
                <a:ea typeface="Roboto Medium" pitchFamily="2" charset="0"/>
                <a:cs typeface="Arial"/>
              </a:rPr>
              <a:t>                   – Decide What Type of Group</a:t>
            </a:r>
            <a:r>
              <a:rPr lang="en-US" dirty="0">
                <a:solidFill>
                  <a:schemeClr val="tx1"/>
                </a:solidFill>
                <a:ea typeface="Roboto Medium" pitchFamily="2" charset="0"/>
                <a:cs typeface="Arial"/>
              </a:rPr>
              <a:t> </a:t>
            </a:r>
            <a:endParaRPr lang="en-US" dirty="0">
              <a:solidFill>
                <a:schemeClr val="tx1"/>
              </a:solidFill>
              <a:latin typeface="Roboto Medium" pitchFamily="2" charset="0"/>
              <a:ea typeface="Roboto Medium" pitchFamily="2" charset="0"/>
              <a:cs typeface="Arial" panose="020B0604020202020204" pitchFamily="34" charset="0"/>
            </a:endParaRPr>
          </a:p>
        </p:txBody>
      </p:sp>
      <p:sp>
        <p:nvSpPr>
          <p:cNvPr id="8" name="Rectangle 7">
            <a:extLst>
              <a:ext uri="{FF2B5EF4-FFF2-40B4-BE49-F238E27FC236}">
                <a16:creationId xmlns:a16="http://schemas.microsoft.com/office/drawing/2014/main" id="{CAF74C7A-8913-47B7-80E6-F37438A354E8}"/>
              </a:ext>
            </a:extLst>
          </p:cNvPr>
          <p:cNvSpPr/>
          <p:nvPr/>
        </p:nvSpPr>
        <p:spPr>
          <a:xfrm>
            <a:off x="1059324" y="566241"/>
            <a:ext cx="2557430" cy="923330"/>
          </a:xfrm>
          <a:prstGeom prst="rect">
            <a:avLst/>
          </a:prstGeom>
          <a:noFill/>
        </p:spPr>
        <p:txBody>
          <a:bodyPr wrap="none" lIns="91440" tIns="45720" rIns="91440" bIns="45720">
            <a:spAutoFit/>
          </a:bodyPr>
          <a:lstStyle/>
          <a:p>
            <a:pPr algn="ctr"/>
            <a:r>
              <a:rPr lang="en-US" sz="5400" b="1" cap="none" spc="0" dirty="0">
                <a:ln w="0">
                  <a:solidFill>
                    <a:schemeClr val="tx1"/>
                  </a:solidFill>
                </a:ln>
                <a:solidFill>
                  <a:srgbClr val="BC955C"/>
                </a:solidFill>
                <a:effectLst>
                  <a:outerShdw blurRad="38100" dist="19050" dir="2700000" algn="tl" rotWithShape="0">
                    <a:schemeClr val="dk1">
                      <a:alpha val="40000"/>
                    </a:schemeClr>
                  </a:outerShdw>
                </a:effectLst>
                <a:ea typeface="Roboto Medium" pitchFamily="2" charset="0"/>
                <a:cs typeface="Arial"/>
              </a:rPr>
              <a:t>STEP 1</a:t>
            </a:r>
            <a:endParaRPr lang="en-US" sz="5400" b="0" cap="none" spc="0" dirty="0">
              <a:ln w="0">
                <a:solidFill>
                  <a:schemeClr val="tx1"/>
                </a:solidFill>
              </a:ln>
              <a:solidFill>
                <a:srgbClr val="BC955C"/>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285827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A6791E6-4F43-48DD-A06C-AE3106123560}"/>
              </a:ext>
            </a:extLst>
          </p:cNvPr>
          <p:cNvSpPr txBox="1">
            <a:spLocks/>
          </p:cNvSpPr>
          <p:nvPr/>
        </p:nvSpPr>
        <p:spPr>
          <a:xfrm>
            <a:off x="480060" y="500062"/>
            <a:ext cx="114985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kern="0" dirty="0">
                <a:solidFill>
                  <a:srgbClr val="000000"/>
                </a:solidFill>
                <a:latin typeface="Roboto Light"/>
                <a:ea typeface="Roboto Medium" pitchFamily="2" charset="0"/>
                <a:cs typeface="Arial"/>
                <a:sym typeface="Roboto Medium"/>
              </a:rPr>
              <a:t>                – </a:t>
            </a:r>
            <a:r>
              <a:rPr lang="en-US" b="1" dirty="0">
                <a:latin typeface="Roboto Light"/>
              </a:rPr>
              <a:t>Invite Couples to Participate</a:t>
            </a:r>
            <a:endParaRPr lang="en-US" b="1" dirty="0">
              <a:latin typeface="Roboto Light"/>
              <a:cs typeface="Arial" panose="020B0604020202020204" pitchFamily="34" charset="0"/>
            </a:endParaRPr>
          </a:p>
        </p:txBody>
      </p:sp>
      <p:sp>
        <p:nvSpPr>
          <p:cNvPr id="5" name="Content Placeholder 2">
            <a:extLst>
              <a:ext uri="{FF2B5EF4-FFF2-40B4-BE49-F238E27FC236}">
                <a16:creationId xmlns:a16="http://schemas.microsoft.com/office/drawing/2014/main" id="{E27B0271-B8D1-47A6-A665-79B4C781F1E4}"/>
              </a:ext>
            </a:extLst>
          </p:cNvPr>
          <p:cNvSpPr txBox="1">
            <a:spLocks/>
          </p:cNvSpPr>
          <p:nvPr/>
        </p:nvSpPr>
        <p:spPr>
          <a:xfrm>
            <a:off x="838200" y="2034716"/>
            <a:ext cx="10515600" cy="432322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346075" algn="l" defTabSz="914400" rtl="0" eaLnBrk="1" fontAlgn="auto" latinLnBrk="0" hangingPunct="1">
              <a:lnSpc>
                <a:spcPct val="100000"/>
              </a:lnSpc>
              <a:spcBef>
                <a:spcPts val="0"/>
              </a:spcBef>
              <a:spcAft>
                <a:spcPts val="2400"/>
              </a:spcAft>
              <a:buClrTx/>
              <a:buSzTx/>
              <a:buBlip>
                <a:blip r:embed="rId3">
                  <a:extLst>
                    <a:ext uri="{96DAC541-7B7A-43D3-8B79-37D633B846F1}">
                      <asvg:svgBlip xmlns:asvg="http://schemas.microsoft.com/office/drawing/2016/SVG/main" r:embed="rId4"/>
                    </a:ext>
                  </a:extLst>
                </a:blip>
              </a:buBlip>
              <a:tabLst/>
              <a:defRPr/>
            </a:pPr>
            <a:r>
              <a:rPr kumimoji="0" lang="en-US" b="0" i="0" u="none" strike="noStrike" kern="1200" cap="none" spc="0" normalizeH="0" baseline="0" noProof="0" dirty="0">
                <a:ln>
                  <a:noFill/>
                </a:ln>
                <a:solidFill>
                  <a:sysClr val="windowText" lastClr="000000"/>
                </a:solidFill>
                <a:effectLst/>
                <a:uLnTx/>
                <a:uFillTx/>
                <a:latin typeface="Roboto-Light"/>
              </a:rPr>
              <a:t>A personal invitation is nearly always best. (Pulpit announcements can work for church groups.)</a:t>
            </a:r>
            <a:endParaRPr lang="en-US" b="0" i="0" u="none" strike="noStrike" kern="1200" cap="none" spc="0" normalizeH="0" baseline="0" noProof="0" dirty="0">
              <a:ln>
                <a:noFill/>
              </a:ln>
              <a:solidFill>
                <a:sysClr val="windowText" lastClr="000000"/>
              </a:solidFill>
              <a:effectLst/>
              <a:uLnTx/>
              <a:uFillTx/>
              <a:latin typeface="Roboto-Light"/>
            </a:endParaRPr>
          </a:p>
          <a:p>
            <a:pPr marL="457200" marR="0" lvl="0" indent="-346075" algn="l" defTabSz="914400" rtl="0" eaLnBrk="1" fontAlgn="auto" latinLnBrk="0" hangingPunct="1">
              <a:lnSpc>
                <a:spcPct val="100000"/>
              </a:lnSpc>
              <a:spcBef>
                <a:spcPts val="0"/>
              </a:spcBef>
              <a:spcAft>
                <a:spcPts val="2400"/>
              </a:spcAft>
              <a:buClrTx/>
              <a:buSzTx/>
              <a:buBlip>
                <a:blip r:embed="rId3">
                  <a:extLst>
                    <a:ext uri="{96DAC541-7B7A-43D3-8B79-37D633B846F1}">
                      <asvg:svgBlip xmlns:asvg="http://schemas.microsoft.com/office/drawing/2016/SVG/main" r:embed="rId4"/>
                    </a:ext>
                  </a:extLst>
                </a:blip>
              </a:buBlip>
              <a:tabLst/>
              <a:defRPr/>
            </a:pPr>
            <a:r>
              <a:rPr kumimoji="0" lang="en-US" b="0" i="0" u="none" strike="noStrike" kern="1200" cap="none" spc="0" normalizeH="0" baseline="0" noProof="0" dirty="0">
                <a:ln>
                  <a:noFill/>
                </a:ln>
                <a:effectLst/>
                <a:uLnTx/>
                <a:uFillTx/>
                <a:latin typeface="Roboto-Light"/>
              </a:rPr>
              <a:t>Tell the benefits of small groups</a:t>
            </a:r>
            <a:r>
              <a:rPr lang="en-US" dirty="0">
                <a:latin typeface="Roboto-Light"/>
              </a:rPr>
              <a:t>.</a:t>
            </a:r>
            <a:endParaRPr lang="en-US" b="0" i="0" u="none" strike="noStrike" kern="1200" cap="none" spc="0" normalizeH="0" baseline="0" noProof="0" dirty="0">
              <a:ln>
                <a:noFill/>
              </a:ln>
              <a:solidFill>
                <a:sysClr val="windowText" lastClr="000000"/>
              </a:solidFill>
              <a:effectLst/>
              <a:uLnTx/>
              <a:uFillTx/>
              <a:latin typeface="Roboto-Light"/>
            </a:endParaRPr>
          </a:p>
          <a:p>
            <a:pPr marL="457200" marR="0" lvl="0" indent="-346075" algn="l" defTabSz="914400" rtl="0" eaLnBrk="1" fontAlgn="auto" latinLnBrk="0" hangingPunct="1">
              <a:lnSpc>
                <a:spcPct val="100000"/>
              </a:lnSpc>
              <a:spcBef>
                <a:spcPts val="0"/>
              </a:spcBef>
              <a:spcAft>
                <a:spcPts val="2400"/>
              </a:spcAft>
              <a:buClrTx/>
              <a:buSzTx/>
              <a:buBlip>
                <a:blip r:embed="rId3">
                  <a:extLst>
                    <a:ext uri="{96DAC541-7B7A-43D3-8B79-37D633B846F1}">
                      <asvg:svgBlip xmlns:asvg="http://schemas.microsoft.com/office/drawing/2016/SVG/main" r:embed="rId4"/>
                    </a:ext>
                  </a:extLst>
                </a:blip>
              </a:buBlip>
              <a:tabLst/>
              <a:defRPr/>
            </a:pPr>
            <a:r>
              <a:rPr kumimoji="0" lang="en-US" b="0" i="0" u="none" strike="noStrike" kern="1200" cap="none" spc="0" normalizeH="0" baseline="0" noProof="0" dirty="0">
                <a:ln>
                  <a:noFill/>
                </a:ln>
                <a:effectLst/>
                <a:uLnTx/>
                <a:uFillTx/>
                <a:latin typeface="Roboto-Light"/>
              </a:rPr>
              <a:t>Promise a limited duration of the group, usually six or twelve weeks, depending on whether you meet every week or every other week.</a:t>
            </a:r>
          </a:p>
          <a:p>
            <a:pPr marL="457200" marR="0" lvl="0" indent="-346075" algn="l" defTabSz="914400" rtl="0" eaLnBrk="1" fontAlgn="auto" latinLnBrk="0" hangingPunct="1">
              <a:lnSpc>
                <a:spcPct val="100000"/>
              </a:lnSpc>
              <a:spcBef>
                <a:spcPts val="0"/>
              </a:spcBef>
              <a:spcAft>
                <a:spcPts val="2400"/>
              </a:spcAft>
              <a:buClrTx/>
              <a:buSzTx/>
              <a:buBlip>
                <a:blip r:embed="rId3">
                  <a:extLst>
                    <a:ext uri="{96DAC541-7B7A-43D3-8B79-37D633B846F1}">
                      <asvg:svgBlip xmlns:asvg="http://schemas.microsoft.com/office/drawing/2016/SVG/main" r:embed="rId4"/>
                    </a:ext>
                  </a:extLst>
                </a:blip>
              </a:buBlip>
              <a:tabLst/>
              <a:defRPr/>
            </a:pPr>
            <a:r>
              <a:rPr lang="en-US" b="0" i="0" u="none" strike="noStrike" kern="1200" cap="none" spc="0" normalizeH="0" baseline="0" noProof="0" dirty="0">
                <a:ln>
                  <a:noFill/>
                </a:ln>
                <a:effectLst/>
                <a:uLnTx/>
                <a:uFillTx/>
                <a:latin typeface="Roboto-Light"/>
              </a:rPr>
              <a:t>4-6  couples is ideal. </a:t>
            </a:r>
            <a:r>
              <a:rPr lang="en-US" b="0" i="0" u="sng" strike="noStrike" kern="1200" cap="none" spc="0" normalizeH="0" baseline="0" noProof="0" dirty="0">
                <a:ln>
                  <a:noFill/>
                </a:ln>
                <a:effectLst/>
                <a:uLnTx/>
                <a:uFillTx/>
                <a:latin typeface="Roboto-Light"/>
              </a:rPr>
              <a:t>Never</a:t>
            </a:r>
            <a:r>
              <a:rPr lang="en-US" b="0" i="0" u="none" strike="noStrike" kern="1200" cap="none" spc="0" normalizeH="0" baseline="0" noProof="0" dirty="0">
                <a:ln>
                  <a:noFill/>
                </a:ln>
                <a:effectLst/>
                <a:uLnTx/>
                <a:uFillTx/>
                <a:latin typeface="Roboto-Light"/>
              </a:rPr>
              <a:t> start a group with fewer than 4 couples.</a:t>
            </a:r>
          </a:p>
        </p:txBody>
      </p:sp>
      <p:sp>
        <p:nvSpPr>
          <p:cNvPr id="2" name="Rectangle 1">
            <a:extLst>
              <a:ext uri="{FF2B5EF4-FFF2-40B4-BE49-F238E27FC236}">
                <a16:creationId xmlns:a16="http://schemas.microsoft.com/office/drawing/2014/main" id="{E4C28EC2-1A7B-43AA-93BD-AEB06B0F06E0}"/>
              </a:ext>
            </a:extLst>
          </p:cNvPr>
          <p:cNvSpPr/>
          <p:nvPr/>
        </p:nvSpPr>
        <p:spPr>
          <a:xfrm>
            <a:off x="934381" y="701178"/>
            <a:ext cx="2557430" cy="923330"/>
          </a:xfrm>
          <a:prstGeom prst="rect">
            <a:avLst/>
          </a:prstGeom>
          <a:noFill/>
        </p:spPr>
        <p:txBody>
          <a:bodyPr wrap="none" lIns="91440" tIns="45720" rIns="91440" bIns="45720">
            <a:spAutoFit/>
          </a:bodyPr>
          <a:lstStyle/>
          <a:p>
            <a:pPr algn="ctr"/>
            <a:r>
              <a:rPr lang="en-US" sz="5400" b="1" dirty="0">
                <a:ln w="0">
                  <a:solidFill>
                    <a:schemeClr val="tx1"/>
                  </a:solidFill>
                </a:ln>
                <a:solidFill>
                  <a:srgbClr val="BC955C"/>
                </a:solidFill>
                <a:effectLst>
                  <a:outerShdw blurRad="38100" dist="19050" dir="2700000" algn="tl" rotWithShape="0">
                    <a:schemeClr val="dk1">
                      <a:alpha val="40000"/>
                    </a:schemeClr>
                  </a:outerShdw>
                </a:effectLst>
                <a:ea typeface="Roboto Medium" pitchFamily="2" charset="0"/>
                <a:cs typeface="Arial"/>
              </a:rPr>
              <a:t>STEP 2</a:t>
            </a:r>
          </a:p>
        </p:txBody>
      </p:sp>
    </p:spTree>
    <p:extLst>
      <p:ext uri="{BB962C8B-B14F-4D97-AF65-F5344CB8AC3E}">
        <p14:creationId xmlns:p14="http://schemas.microsoft.com/office/powerpoint/2010/main" val="2799516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8" y="1531143"/>
            <a:ext cx="10515599" cy="319087"/>
          </a:xfrm>
        </p:spPr>
        <p:txBody>
          <a:bodyPr/>
          <a:lstStyle/>
          <a:p>
            <a:pPr algn="ctr"/>
            <a:r>
              <a:rPr lang="en-US" sz="3200" b="1" dirty="0">
                <a:solidFill>
                  <a:schemeClr val="tx1"/>
                </a:solidFill>
                <a:latin typeface="Roboto Light"/>
                <a:ea typeface="Roboto Medium" pitchFamily="2" charset="0"/>
                <a:cs typeface="Arial"/>
              </a:rPr>
              <a:t>Whenever possible, let the participants decide.</a:t>
            </a:r>
          </a:p>
        </p:txBody>
      </p:sp>
      <p:graphicFrame>
        <p:nvGraphicFramePr>
          <p:cNvPr id="4" name="Table 4">
            <a:extLst>
              <a:ext uri="{FF2B5EF4-FFF2-40B4-BE49-F238E27FC236}">
                <a16:creationId xmlns:a16="http://schemas.microsoft.com/office/drawing/2014/main" id="{E8721DE1-0993-4698-A650-46731FD608BB}"/>
              </a:ext>
            </a:extLst>
          </p:cNvPr>
          <p:cNvGraphicFramePr>
            <a:graphicFrameLocks noGrp="1"/>
          </p:cNvGraphicFramePr>
          <p:nvPr>
            <p:extLst>
              <p:ext uri="{D42A27DB-BD31-4B8C-83A1-F6EECF244321}">
                <p14:modId xmlns:p14="http://schemas.microsoft.com/office/powerpoint/2010/main" val="2652995270"/>
              </p:ext>
            </p:extLst>
          </p:nvPr>
        </p:nvGraphicFramePr>
        <p:xfrm>
          <a:off x="2031999" y="2200736"/>
          <a:ext cx="8127999" cy="3819604"/>
        </p:xfrm>
        <a:graphic>
          <a:graphicData uri="http://schemas.openxmlformats.org/drawingml/2006/table">
            <a:tbl>
              <a:tblPr firstRow="1" bandRow="1">
                <a:tableStyleId>{93296810-A885-4BE3-A3E7-6D5BEEA58F35}</a:tableStyleId>
              </a:tblPr>
              <a:tblGrid>
                <a:gridCol w="2709333">
                  <a:extLst>
                    <a:ext uri="{9D8B030D-6E8A-4147-A177-3AD203B41FA5}">
                      <a16:colId xmlns:a16="http://schemas.microsoft.com/office/drawing/2014/main" val="2790273877"/>
                    </a:ext>
                  </a:extLst>
                </a:gridCol>
                <a:gridCol w="2709333">
                  <a:extLst>
                    <a:ext uri="{9D8B030D-6E8A-4147-A177-3AD203B41FA5}">
                      <a16:colId xmlns:a16="http://schemas.microsoft.com/office/drawing/2014/main" val="1358181264"/>
                    </a:ext>
                  </a:extLst>
                </a:gridCol>
                <a:gridCol w="2709333">
                  <a:extLst>
                    <a:ext uri="{9D8B030D-6E8A-4147-A177-3AD203B41FA5}">
                      <a16:colId xmlns:a16="http://schemas.microsoft.com/office/drawing/2014/main" val="2686305611"/>
                    </a:ext>
                  </a:extLst>
                </a:gridCol>
              </a:tblGrid>
              <a:tr h="1289764">
                <a:tc>
                  <a:txBody>
                    <a:bodyPr/>
                    <a:lstStyle/>
                    <a:p>
                      <a:pPr algn="ctr"/>
                      <a:r>
                        <a:rPr lang="en-US" sz="3200" b="1" dirty="0">
                          <a:solidFill>
                            <a:schemeClr val="bg1"/>
                          </a:solidFill>
                          <a:latin typeface="Roboto Medium" pitchFamily="2" charset="0"/>
                          <a:ea typeface="Roboto Medium" pitchFamily="2" charset="0"/>
                        </a:rPr>
                        <a:t>SCHEDULE OPTIONS</a:t>
                      </a:r>
                    </a:p>
                  </a:txBody>
                  <a:tcPr anchor="ctr">
                    <a:solidFill>
                      <a:srgbClr val="7DCC77">
                        <a:alpha val="7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FF"/>
                          </a:solidFill>
                          <a:effectLst/>
                          <a:uLnTx/>
                          <a:uFillTx/>
                          <a:latin typeface="Roboto Medium" pitchFamily="2" charset="0"/>
                          <a:ea typeface="Roboto Medium" pitchFamily="2" charset="0"/>
                          <a:cs typeface="+mn-cs"/>
                          <a:sym typeface="Arial"/>
                        </a:rPr>
                        <a:t>PROS</a:t>
                      </a:r>
                    </a:p>
                  </a:txBody>
                  <a:tcPr anchor="ctr">
                    <a:solidFill>
                      <a:srgbClr val="7DCC77">
                        <a:alpha val="7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FF"/>
                          </a:solidFill>
                          <a:effectLst/>
                          <a:uLnTx/>
                          <a:uFillTx/>
                          <a:latin typeface="Roboto Medium" pitchFamily="2" charset="0"/>
                          <a:ea typeface="Roboto Medium" pitchFamily="2" charset="0"/>
                          <a:cs typeface="+mn-cs"/>
                          <a:sym typeface="Arial"/>
                        </a:rPr>
                        <a:t>CONS</a:t>
                      </a:r>
                    </a:p>
                  </a:txBody>
                  <a:tcPr anchor="ctr">
                    <a:solidFill>
                      <a:srgbClr val="7DCC77">
                        <a:alpha val="75000"/>
                      </a:srgbClr>
                    </a:solidFill>
                  </a:tcPr>
                </a:tc>
                <a:extLst>
                  <a:ext uri="{0D108BD9-81ED-4DB2-BD59-A6C34878D82A}">
                    <a16:rowId xmlns:a16="http://schemas.microsoft.com/office/drawing/2014/main" val="4067943135"/>
                  </a:ext>
                </a:extLst>
              </a:tr>
              <a:tr h="923066">
                <a:tc>
                  <a:txBody>
                    <a:bodyPr/>
                    <a:lstStyle/>
                    <a:p>
                      <a:r>
                        <a:rPr lang="en-US" sz="3200" b="0" i="0" u="none" strike="noStrike" baseline="0" dirty="0">
                          <a:solidFill>
                            <a:srgbClr val="FF0000"/>
                          </a:solidFill>
                          <a:latin typeface="Roboto Medium" pitchFamily="2" charset="0"/>
                          <a:ea typeface="Roboto Medium" pitchFamily="2" charset="0"/>
                        </a:rPr>
                        <a:t>Weekly</a:t>
                      </a:r>
                    </a:p>
                    <a:p>
                      <a:endParaRPr lang="en-US" b="0" dirty="0">
                        <a:latin typeface="Roboto Medium" pitchFamily="2" charset="0"/>
                        <a:ea typeface="Roboto Medium" pitchFamily="2" charset="0"/>
                      </a:endParaRPr>
                    </a:p>
                  </a:txBody>
                  <a:tcPr anchor="ctr"/>
                </a:tc>
                <a:tc>
                  <a:txBody>
                    <a:bodyPr/>
                    <a:lstStyle/>
                    <a:p>
                      <a:pPr marL="285750" indent="-285750" algn="l">
                        <a:buFont typeface="Arial" panose="020B0604020202020204" pitchFamily="34" charset="0"/>
                        <a:buChar char="•"/>
                      </a:pPr>
                      <a:r>
                        <a:rPr lang="en-US" sz="1400" b="1" i="0" u="none" strike="noStrike" baseline="0" dirty="0">
                          <a:latin typeface="Roboto-Light"/>
                        </a:rPr>
                        <a:t>A study can be completed in a few weeks</a:t>
                      </a:r>
                    </a:p>
                    <a:p>
                      <a:pPr marL="285750" indent="-285750" algn="l">
                        <a:buFont typeface="Arial" panose="020B0604020202020204" pitchFamily="34" charset="0"/>
                        <a:buChar char="•"/>
                      </a:pPr>
                      <a:r>
                        <a:rPr lang="en-US" sz="1400" b="1" i="0" u="none" strike="noStrike" baseline="0" dirty="0">
                          <a:latin typeface="Roboto-Light"/>
                        </a:rPr>
                        <a:t>Keeps interest level high</a:t>
                      </a:r>
                    </a:p>
                  </a:txBody>
                  <a:tcPr anchor="ctr"/>
                </a:tc>
                <a:tc>
                  <a:txBody>
                    <a:bodyPr/>
                    <a:lstStyle/>
                    <a:p>
                      <a:pPr marL="285750" indent="-285750" algn="l">
                        <a:buFont typeface="Arial" panose="020B0604020202020204" pitchFamily="34" charset="0"/>
                        <a:buChar char="•"/>
                      </a:pPr>
                      <a:r>
                        <a:rPr lang="en-US" sz="1400" b="1" i="0" u="none" strike="noStrike" baseline="0" dirty="0">
                          <a:latin typeface="Roboto-Light"/>
                        </a:rPr>
                        <a:t>May create pressure on group members’ schedules</a:t>
                      </a:r>
                    </a:p>
                    <a:p>
                      <a:pPr marL="285750" indent="-285750" algn="l">
                        <a:buFont typeface="Arial" panose="020B0604020202020204" pitchFamily="34" charset="0"/>
                        <a:buChar char="•"/>
                      </a:pPr>
                      <a:r>
                        <a:rPr lang="en-US" sz="1400" b="1" i="0" u="none" strike="noStrike" baseline="0" dirty="0">
                          <a:latin typeface="Roboto-Light"/>
                        </a:rPr>
                        <a:t>Requires frequent childcare arrangements</a:t>
                      </a:r>
                      <a:endParaRPr lang="en-US" sz="1400" b="1" dirty="0">
                        <a:latin typeface="Roboto-Light"/>
                      </a:endParaRPr>
                    </a:p>
                  </a:txBody>
                  <a:tcPr anchor="ctr"/>
                </a:tc>
                <a:extLst>
                  <a:ext uri="{0D108BD9-81ED-4DB2-BD59-A6C34878D82A}">
                    <a16:rowId xmlns:a16="http://schemas.microsoft.com/office/drawing/2014/main" val="4253514511"/>
                  </a:ext>
                </a:extLst>
              </a:tr>
              <a:tr h="923066">
                <a:tc>
                  <a:txBody>
                    <a:bodyPr/>
                    <a:lstStyle/>
                    <a:p>
                      <a:r>
                        <a:rPr lang="en-US" sz="3200" b="0" dirty="0">
                          <a:solidFill>
                            <a:srgbClr val="FF0000"/>
                          </a:solidFill>
                          <a:latin typeface="Roboto Medium" pitchFamily="2" charset="0"/>
                          <a:ea typeface="Roboto Medium" pitchFamily="2" charset="0"/>
                        </a:rPr>
                        <a:t>Every Other Week </a:t>
                      </a:r>
                    </a:p>
                  </a:txBody>
                  <a:tcPr anchor="ctr"/>
                </a:tc>
                <a:tc>
                  <a:txBody>
                    <a:bodyPr/>
                    <a:lstStyle/>
                    <a:p>
                      <a:pPr marL="285750" indent="-285750" algn="l">
                        <a:buFont typeface="Arial" panose="020B0604020202020204" pitchFamily="34" charset="0"/>
                        <a:buChar char="•"/>
                      </a:pPr>
                      <a:r>
                        <a:rPr lang="en-US" sz="1400" b="1" i="0" u="none" strike="noStrike" baseline="0" dirty="0">
                          <a:latin typeface="Roboto-Light"/>
                        </a:rPr>
                        <a:t>Allows more time to complete the project on the alternate week</a:t>
                      </a:r>
                    </a:p>
                  </a:txBody>
                  <a:tcPr anchor="ctr"/>
                </a:tc>
                <a:tc>
                  <a:txBody>
                    <a:bodyPr/>
                    <a:lstStyle/>
                    <a:p>
                      <a:pPr marL="285750" indent="-285750" algn="l">
                        <a:buFont typeface="Arial" panose="020B0604020202020204" pitchFamily="34" charset="0"/>
                        <a:buChar char="•"/>
                      </a:pPr>
                      <a:r>
                        <a:rPr lang="en-US" sz="1400" b="1" dirty="0">
                          <a:latin typeface="Roboto-Light"/>
                        </a:rPr>
                        <a:t>Lengthens time needed to complete study</a:t>
                      </a:r>
                    </a:p>
                    <a:p>
                      <a:pPr marL="285750" indent="-285750" algn="l">
                        <a:buFont typeface="Arial" panose="020B0604020202020204" pitchFamily="34" charset="0"/>
                        <a:buChar char="•"/>
                      </a:pPr>
                      <a:r>
                        <a:rPr lang="en-US" sz="1400" b="1" dirty="0">
                          <a:latin typeface="Roboto-Light"/>
                        </a:rPr>
                        <a:t>Without a regular night reserved, couples forget and schedule something else that night</a:t>
                      </a:r>
                    </a:p>
                  </a:txBody>
                  <a:tcPr anchor="ctr"/>
                </a:tc>
                <a:extLst>
                  <a:ext uri="{0D108BD9-81ED-4DB2-BD59-A6C34878D82A}">
                    <a16:rowId xmlns:a16="http://schemas.microsoft.com/office/drawing/2014/main" val="1579477280"/>
                  </a:ext>
                </a:extLst>
              </a:tr>
            </a:tbl>
          </a:graphicData>
        </a:graphic>
      </p:graphicFrame>
      <p:grpSp>
        <p:nvGrpSpPr>
          <p:cNvPr id="3" name="Group 2">
            <a:extLst>
              <a:ext uri="{FF2B5EF4-FFF2-40B4-BE49-F238E27FC236}">
                <a16:creationId xmlns:a16="http://schemas.microsoft.com/office/drawing/2014/main" id="{EC5E9EAC-D5B6-426D-8EF5-7BF1C31F68CB}"/>
              </a:ext>
            </a:extLst>
          </p:cNvPr>
          <p:cNvGrpSpPr/>
          <p:nvPr/>
        </p:nvGrpSpPr>
        <p:grpSpPr>
          <a:xfrm>
            <a:off x="2467601" y="205581"/>
            <a:ext cx="7256793" cy="1325562"/>
            <a:chOff x="983958" y="365124"/>
            <a:chExt cx="7256793" cy="1325562"/>
          </a:xfrm>
        </p:grpSpPr>
        <p:sp>
          <p:nvSpPr>
            <p:cNvPr id="5" name="Title 1">
              <a:extLst>
                <a:ext uri="{FF2B5EF4-FFF2-40B4-BE49-F238E27FC236}">
                  <a16:creationId xmlns:a16="http://schemas.microsoft.com/office/drawing/2014/main" id="{40DE70E6-A492-47F1-8D98-961E17FA848C}"/>
                </a:ext>
              </a:extLst>
            </p:cNvPr>
            <p:cNvSpPr txBox="1">
              <a:spLocks/>
            </p:cNvSpPr>
            <p:nvPr/>
          </p:nvSpPr>
          <p:spPr>
            <a:xfrm>
              <a:off x="3601845" y="365124"/>
              <a:ext cx="4638906" cy="1325562"/>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rgbClr val="8B8F8E"/>
                </a:buClr>
                <a:buFont typeface="Roboto Medium"/>
                <a:buNone/>
                <a:defRPr sz="4400" b="0" i="0" u="none" strike="noStrike" cap="none">
                  <a:solidFill>
                    <a:srgbClr val="8B8F8E"/>
                  </a:solidFill>
                  <a:latin typeface="Roboto Medium"/>
                  <a:ea typeface="Roboto Medium"/>
                  <a:cs typeface="Roboto Medium"/>
                  <a:sym typeface="Roboto Medium"/>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r>
                <a:rPr lang="en-US" b="1" kern="0" dirty="0">
                  <a:solidFill>
                    <a:schemeClr val="tx1"/>
                  </a:solidFill>
                  <a:ea typeface="Roboto Medium" pitchFamily="2" charset="0"/>
                  <a:cs typeface="Arial"/>
                </a:rPr>
                <a:t>– Set a Schedule</a:t>
              </a:r>
              <a:endParaRPr lang="en-US" kern="0" dirty="0">
                <a:solidFill>
                  <a:schemeClr val="tx1"/>
                </a:solidFill>
                <a:latin typeface="Roboto Medium" pitchFamily="2" charset="0"/>
                <a:ea typeface="Roboto Medium" pitchFamily="2" charset="0"/>
                <a:cs typeface="Arial" panose="020B0604020202020204" pitchFamily="34" charset="0"/>
              </a:endParaRPr>
            </a:p>
          </p:txBody>
        </p:sp>
        <p:sp>
          <p:nvSpPr>
            <p:cNvPr id="6" name="Rectangle 5">
              <a:extLst>
                <a:ext uri="{FF2B5EF4-FFF2-40B4-BE49-F238E27FC236}">
                  <a16:creationId xmlns:a16="http://schemas.microsoft.com/office/drawing/2014/main" id="{A4054605-E60E-43A5-A3E2-783981E14874}"/>
                </a:ext>
              </a:extLst>
            </p:cNvPr>
            <p:cNvSpPr/>
            <p:nvPr/>
          </p:nvSpPr>
          <p:spPr>
            <a:xfrm>
              <a:off x="983958" y="566240"/>
              <a:ext cx="2798459" cy="923330"/>
            </a:xfrm>
            <a:prstGeom prst="rect">
              <a:avLst/>
            </a:prstGeom>
            <a:noFill/>
          </p:spPr>
          <p:txBody>
            <a:bodyPr wrap="square" lIns="91440" tIns="45720" rIns="91440" bIns="45720">
              <a:spAutoFit/>
            </a:bodyPr>
            <a:lstStyle/>
            <a:p>
              <a:pPr algn="ctr"/>
              <a:r>
                <a:rPr lang="en-US" sz="5400" b="1" cap="none" spc="0" dirty="0">
                  <a:ln w="0">
                    <a:solidFill>
                      <a:schemeClr val="tx1"/>
                    </a:solidFill>
                  </a:ln>
                  <a:solidFill>
                    <a:srgbClr val="BC955C"/>
                  </a:solidFill>
                  <a:effectLst>
                    <a:outerShdw blurRad="38100" dist="19050" dir="2700000" algn="tl" rotWithShape="0">
                      <a:schemeClr val="dk1">
                        <a:alpha val="40000"/>
                      </a:schemeClr>
                    </a:outerShdw>
                  </a:effectLst>
                  <a:ea typeface="Roboto Medium" pitchFamily="2" charset="0"/>
                  <a:cs typeface="Arial"/>
                </a:rPr>
                <a:t>STEP 3</a:t>
              </a:r>
              <a:endParaRPr lang="en-US" sz="5400" b="0" cap="none" spc="0" dirty="0">
                <a:ln w="0">
                  <a:solidFill>
                    <a:schemeClr val="tx1"/>
                  </a:solidFill>
                </a:ln>
                <a:solidFill>
                  <a:srgbClr val="BC955C"/>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3934383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4600F9-6863-4DEF-8841-3141881D4978}"/>
              </a:ext>
            </a:extLst>
          </p:cNvPr>
          <p:cNvPicPr>
            <a:picLocks noChangeAspect="1"/>
          </p:cNvPicPr>
          <p:nvPr/>
        </p:nvPicPr>
        <p:blipFill>
          <a:blip r:embed="rId3"/>
          <a:stretch>
            <a:fillRect/>
          </a:stretch>
        </p:blipFill>
        <p:spPr>
          <a:xfrm>
            <a:off x="-1" y="286342"/>
            <a:ext cx="9908771" cy="5285295"/>
          </a:xfrm>
          <a:prstGeom prst="rect">
            <a:avLst/>
          </a:prstGeom>
          <a:noFill/>
          <a:ln>
            <a:noFill/>
          </a:ln>
        </p:spPr>
      </p:pic>
      <p:sp>
        <p:nvSpPr>
          <p:cNvPr id="3" name="TextBox 2">
            <a:extLst>
              <a:ext uri="{FF2B5EF4-FFF2-40B4-BE49-F238E27FC236}">
                <a16:creationId xmlns:a16="http://schemas.microsoft.com/office/drawing/2014/main" id="{F19249C4-CA79-49A3-B6CA-FC0A0429D212}"/>
              </a:ext>
            </a:extLst>
          </p:cNvPr>
          <p:cNvSpPr txBox="1"/>
          <p:nvPr/>
        </p:nvSpPr>
        <p:spPr>
          <a:xfrm>
            <a:off x="1155467" y="5446029"/>
            <a:ext cx="7597833" cy="523220"/>
          </a:xfrm>
          <a:prstGeom prst="rect">
            <a:avLst/>
          </a:prstGeom>
          <a:noFill/>
        </p:spPr>
        <p:txBody>
          <a:bodyPr wrap="square" rtlCol="0">
            <a:spAutoFit/>
          </a:bodyPr>
          <a:lstStyle/>
          <a:p>
            <a:pPr algn="ctr"/>
            <a:r>
              <a:rPr lang="en-US" sz="2800" i="1" dirty="0">
                <a:latin typeface="Cambria" panose="02040503050406030204" pitchFamily="18" charset="0"/>
                <a:ea typeface="Cambria" panose="02040503050406030204" pitchFamily="18" charset="0"/>
              </a:rPr>
              <a:t>An introduction to hosting small groups</a:t>
            </a:r>
            <a:endParaRPr lang="en-US"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9960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8721DE1-0993-4698-A650-46731FD608BB}"/>
              </a:ext>
            </a:extLst>
          </p:cNvPr>
          <p:cNvGraphicFramePr>
            <a:graphicFrameLocks noGrp="1"/>
          </p:cNvGraphicFramePr>
          <p:nvPr>
            <p:extLst>
              <p:ext uri="{D42A27DB-BD31-4B8C-83A1-F6EECF244321}">
                <p14:modId xmlns:p14="http://schemas.microsoft.com/office/powerpoint/2010/main" val="3175644903"/>
              </p:ext>
            </p:extLst>
          </p:nvPr>
        </p:nvGraphicFramePr>
        <p:xfrm>
          <a:off x="1888469" y="1460810"/>
          <a:ext cx="8127999" cy="4750030"/>
        </p:xfrm>
        <a:graphic>
          <a:graphicData uri="http://schemas.openxmlformats.org/drawingml/2006/table">
            <a:tbl>
              <a:tblPr firstRow="1" bandRow="1">
                <a:tableStyleId>{93296810-A885-4BE3-A3E7-6D5BEEA58F35}</a:tableStyleId>
              </a:tblPr>
              <a:tblGrid>
                <a:gridCol w="2709333">
                  <a:extLst>
                    <a:ext uri="{9D8B030D-6E8A-4147-A177-3AD203B41FA5}">
                      <a16:colId xmlns:a16="http://schemas.microsoft.com/office/drawing/2014/main" val="2790273877"/>
                    </a:ext>
                  </a:extLst>
                </a:gridCol>
                <a:gridCol w="2465938">
                  <a:extLst>
                    <a:ext uri="{9D8B030D-6E8A-4147-A177-3AD203B41FA5}">
                      <a16:colId xmlns:a16="http://schemas.microsoft.com/office/drawing/2014/main" val="1358181264"/>
                    </a:ext>
                  </a:extLst>
                </a:gridCol>
                <a:gridCol w="2952728">
                  <a:extLst>
                    <a:ext uri="{9D8B030D-6E8A-4147-A177-3AD203B41FA5}">
                      <a16:colId xmlns:a16="http://schemas.microsoft.com/office/drawing/2014/main" val="2686305611"/>
                    </a:ext>
                  </a:extLst>
                </a:gridCol>
              </a:tblGrid>
              <a:tr h="1686790">
                <a:tc>
                  <a:txBody>
                    <a:bodyPr/>
                    <a:lstStyle/>
                    <a:p>
                      <a:pPr algn="ctr"/>
                      <a:r>
                        <a:rPr lang="en-US" sz="3200" b="1" i="0" u="none" strike="noStrike" cap="none" dirty="0">
                          <a:solidFill>
                            <a:schemeClr val="bg1"/>
                          </a:solidFill>
                          <a:latin typeface="Roboto Medium" pitchFamily="2" charset="0"/>
                          <a:ea typeface="Roboto Medium" pitchFamily="2" charset="0"/>
                          <a:cs typeface="+mn-cs"/>
                          <a:sym typeface="Arial"/>
                        </a:rPr>
                        <a:t>SCHEDULE OPTIONS</a:t>
                      </a:r>
                    </a:p>
                  </a:txBody>
                  <a:tcPr anchor="ctr">
                    <a:solidFill>
                      <a:srgbClr val="7DCC77">
                        <a:alpha val="7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u="none" strike="noStrike" cap="none" noProof="0" dirty="0">
                          <a:solidFill>
                            <a:schemeClr val="bg1"/>
                          </a:solidFill>
                          <a:latin typeface="Roboto Medium" pitchFamily="2" charset="0"/>
                          <a:ea typeface="Roboto Medium" pitchFamily="2" charset="0"/>
                          <a:cs typeface="+mn-cs"/>
                          <a:sym typeface="Arial"/>
                        </a:rPr>
                        <a:t>PROS</a:t>
                      </a:r>
                    </a:p>
                  </a:txBody>
                  <a:tcPr anchor="ctr">
                    <a:solidFill>
                      <a:srgbClr val="7DCC77">
                        <a:alpha val="7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u="none" strike="noStrike" cap="none" noProof="0" dirty="0">
                          <a:solidFill>
                            <a:schemeClr val="bg1"/>
                          </a:solidFill>
                          <a:latin typeface="Roboto Medium" pitchFamily="2" charset="0"/>
                          <a:ea typeface="Roboto Medium" pitchFamily="2" charset="0"/>
                          <a:cs typeface="+mn-cs"/>
                          <a:sym typeface="Arial"/>
                        </a:rPr>
                        <a:t>CONS</a:t>
                      </a:r>
                    </a:p>
                  </a:txBody>
                  <a:tcPr anchor="ctr">
                    <a:solidFill>
                      <a:srgbClr val="7DCC77">
                        <a:alpha val="75000"/>
                      </a:srgbClr>
                    </a:solidFill>
                  </a:tcPr>
                </a:tc>
                <a:extLst>
                  <a:ext uri="{0D108BD9-81ED-4DB2-BD59-A6C34878D82A}">
                    <a16:rowId xmlns:a16="http://schemas.microsoft.com/office/drawing/2014/main" val="4067943135"/>
                  </a:ext>
                </a:extLst>
              </a:tr>
              <a:tr h="1078736">
                <a:tc>
                  <a:txBody>
                    <a:bodyPr/>
                    <a:lstStyle/>
                    <a:p>
                      <a:r>
                        <a:rPr lang="en-US" sz="3200" b="0" i="0" u="none" strike="noStrike" cap="none" baseline="0" dirty="0">
                          <a:solidFill>
                            <a:srgbClr val="FF0000"/>
                          </a:solidFill>
                          <a:latin typeface="Roboto Medium" pitchFamily="2" charset="0"/>
                          <a:ea typeface="Roboto Medium" pitchFamily="2" charset="0"/>
                          <a:cs typeface="+mn-cs"/>
                          <a:sym typeface="Arial"/>
                        </a:rPr>
                        <a:t>Monthly</a:t>
                      </a:r>
                    </a:p>
                  </a:txBody>
                  <a:tcPr anchor="ctr"/>
                </a:tc>
                <a:tc>
                  <a:txBody>
                    <a:bodyPr/>
                    <a:lstStyle/>
                    <a:p>
                      <a:pPr marL="285750" indent="-285750" algn="l">
                        <a:spcAft>
                          <a:spcPts val="2400"/>
                        </a:spcAft>
                        <a:buFont typeface="Arial" panose="020B0604020202020204" pitchFamily="34" charset="0"/>
                        <a:buChar char="•"/>
                      </a:pPr>
                      <a:r>
                        <a:rPr lang="en-US" sz="1800" b="1" i="0" u="none" strike="noStrike" baseline="0" dirty="0">
                          <a:latin typeface="Roboto-Light"/>
                        </a:rPr>
                        <a:t>Existing group already scheduled</a:t>
                      </a:r>
                    </a:p>
                  </a:txBody>
                  <a:tcPr anchor="ctr"/>
                </a:tc>
                <a:tc>
                  <a:txBody>
                    <a:bodyPr/>
                    <a:lstStyle/>
                    <a:p>
                      <a:pPr marL="285750" indent="-285750" algn="l">
                        <a:spcAft>
                          <a:spcPts val="1800"/>
                        </a:spcAft>
                        <a:buFont typeface="Arial" panose="020B0604020202020204" pitchFamily="34" charset="0"/>
                        <a:buChar char="•"/>
                      </a:pPr>
                      <a:r>
                        <a:rPr lang="en-US" sz="1800" b="1" i="0" u="none" strike="noStrike" baseline="0" dirty="0">
                          <a:latin typeface="Roboto-Light"/>
                        </a:rPr>
                        <a:t>Rarely develops good group chemistry</a:t>
                      </a:r>
                    </a:p>
                    <a:p>
                      <a:pPr marL="285750" indent="-285750" algn="l">
                        <a:spcAft>
                          <a:spcPts val="1800"/>
                        </a:spcAft>
                        <a:buFont typeface="Arial" panose="020B0604020202020204" pitchFamily="34" charset="0"/>
                        <a:buChar char="•"/>
                      </a:pPr>
                      <a:r>
                        <a:rPr lang="en-US" sz="1800" b="1" i="0" u="none" strike="noStrike" baseline="0" dirty="0">
                          <a:latin typeface="Roboto-Light"/>
                        </a:rPr>
                        <a:t>Social group mentality</a:t>
                      </a:r>
                      <a:endParaRPr lang="en-US" sz="1800" b="1" dirty="0">
                        <a:latin typeface="Roboto-Light"/>
                      </a:endParaRPr>
                    </a:p>
                  </a:txBody>
                  <a:tcPr anchor="ctr"/>
                </a:tc>
                <a:extLst>
                  <a:ext uri="{0D108BD9-81ED-4DB2-BD59-A6C34878D82A}">
                    <a16:rowId xmlns:a16="http://schemas.microsoft.com/office/drawing/2014/main" val="4253514511"/>
                  </a:ext>
                </a:extLst>
              </a:tr>
              <a:tr h="923066">
                <a:tc>
                  <a:txBody>
                    <a:bodyPr/>
                    <a:lstStyle/>
                    <a:p>
                      <a:r>
                        <a:rPr lang="en-US" sz="3200" b="0" i="0" u="none" strike="noStrike" cap="none" baseline="0" dirty="0">
                          <a:solidFill>
                            <a:srgbClr val="FF0000"/>
                          </a:solidFill>
                          <a:latin typeface="Roboto Medium" pitchFamily="2" charset="0"/>
                          <a:ea typeface="Roboto Medium" pitchFamily="2" charset="0"/>
                          <a:cs typeface="+mn-cs"/>
                          <a:sym typeface="Arial"/>
                        </a:rPr>
                        <a:t>Varied</a:t>
                      </a:r>
                    </a:p>
                  </a:txBody>
                  <a:tcPr anchor="ctr"/>
                </a:tc>
                <a:tc>
                  <a:txBody>
                    <a:bodyPr/>
                    <a:lstStyle/>
                    <a:p>
                      <a:pPr marL="285750" indent="-285750" algn="l">
                        <a:spcAft>
                          <a:spcPts val="2400"/>
                        </a:spcAft>
                        <a:buFont typeface="Arial" panose="020B0604020202020204" pitchFamily="34" charset="0"/>
                        <a:buChar char="•"/>
                      </a:pPr>
                      <a:r>
                        <a:rPr lang="en-US" sz="1800" b="1" i="0" u="none" strike="noStrike" baseline="0" dirty="0">
                          <a:latin typeface="Roboto-Light"/>
                        </a:rPr>
                        <a:t>Takes everyone’s schedule into account</a:t>
                      </a:r>
                    </a:p>
                  </a:txBody>
                  <a:tcPr anchor="ctr"/>
                </a:tc>
                <a:tc>
                  <a:txBody>
                    <a:bodyPr/>
                    <a:lstStyle/>
                    <a:p>
                      <a:pPr marL="285750" indent="-285750" algn="l">
                        <a:spcAft>
                          <a:spcPts val="1800"/>
                        </a:spcAft>
                        <a:buFont typeface="Arial" panose="020B0604020202020204" pitchFamily="34" charset="0"/>
                        <a:buChar char="•"/>
                      </a:pPr>
                      <a:r>
                        <a:rPr lang="en-US" sz="1800" b="1" dirty="0">
                          <a:latin typeface="Roboto-Light"/>
                        </a:rPr>
                        <a:t>More effort to coordinate</a:t>
                      </a:r>
                    </a:p>
                    <a:p>
                      <a:pPr marL="285750" indent="-285750" algn="l">
                        <a:spcAft>
                          <a:spcPts val="1800"/>
                        </a:spcAft>
                        <a:buFont typeface="Arial" panose="020B0604020202020204" pitchFamily="34" charset="0"/>
                        <a:buChar char="•"/>
                      </a:pPr>
                      <a:r>
                        <a:rPr lang="en-US" sz="1800" b="1" dirty="0">
                          <a:latin typeface="Roboto-Light"/>
                        </a:rPr>
                        <a:t>Increases risk of not completing the study</a:t>
                      </a:r>
                    </a:p>
                    <a:p>
                      <a:pPr marL="285750" indent="-285750" algn="l">
                        <a:spcAft>
                          <a:spcPts val="1800"/>
                        </a:spcAft>
                        <a:buFont typeface="Arial" panose="020B0604020202020204" pitchFamily="34" charset="0"/>
                        <a:buChar char="•"/>
                      </a:pPr>
                      <a:r>
                        <a:rPr lang="en-US" sz="1800" b="1" dirty="0">
                          <a:latin typeface="Roboto-Light"/>
                        </a:rPr>
                        <a:t>Rarely successful</a:t>
                      </a:r>
                    </a:p>
                  </a:txBody>
                  <a:tcPr anchor="ctr"/>
                </a:tc>
                <a:extLst>
                  <a:ext uri="{0D108BD9-81ED-4DB2-BD59-A6C34878D82A}">
                    <a16:rowId xmlns:a16="http://schemas.microsoft.com/office/drawing/2014/main" val="1579477280"/>
                  </a:ext>
                </a:extLst>
              </a:tr>
            </a:tbl>
          </a:graphicData>
        </a:graphic>
      </p:graphicFrame>
      <p:grpSp>
        <p:nvGrpSpPr>
          <p:cNvPr id="8" name="Group 7">
            <a:extLst>
              <a:ext uri="{FF2B5EF4-FFF2-40B4-BE49-F238E27FC236}">
                <a16:creationId xmlns:a16="http://schemas.microsoft.com/office/drawing/2014/main" id="{52B30AA7-AB82-4BC7-876B-418461F93613}"/>
              </a:ext>
            </a:extLst>
          </p:cNvPr>
          <p:cNvGrpSpPr/>
          <p:nvPr/>
        </p:nvGrpSpPr>
        <p:grpSpPr>
          <a:xfrm>
            <a:off x="2324071" y="227883"/>
            <a:ext cx="7256793" cy="1255229"/>
            <a:chOff x="983958" y="365124"/>
            <a:chExt cx="7256793" cy="1325562"/>
          </a:xfrm>
        </p:grpSpPr>
        <p:sp>
          <p:nvSpPr>
            <p:cNvPr id="9" name="Title 1">
              <a:extLst>
                <a:ext uri="{FF2B5EF4-FFF2-40B4-BE49-F238E27FC236}">
                  <a16:creationId xmlns:a16="http://schemas.microsoft.com/office/drawing/2014/main" id="{DE2485F6-162B-40E0-8030-4691493CEF4D}"/>
                </a:ext>
              </a:extLst>
            </p:cNvPr>
            <p:cNvSpPr txBox="1">
              <a:spLocks/>
            </p:cNvSpPr>
            <p:nvPr/>
          </p:nvSpPr>
          <p:spPr>
            <a:xfrm>
              <a:off x="3601845" y="365124"/>
              <a:ext cx="4638906" cy="1325562"/>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rgbClr val="8B8F8E"/>
                </a:buClr>
                <a:buFont typeface="Roboto Medium"/>
                <a:buNone/>
                <a:defRPr sz="4400" b="0" i="0" u="none" strike="noStrike" cap="none">
                  <a:solidFill>
                    <a:srgbClr val="8B8F8E"/>
                  </a:solidFill>
                  <a:latin typeface="Roboto Medium"/>
                  <a:ea typeface="Roboto Medium"/>
                  <a:cs typeface="Roboto Medium"/>
                  <a:sym typeface="Roboto Medium"/>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r>
                <a:rPr lang="en-US" b="1" kern="0" dirty="0">
                  <a:solidFill>
                    <a:schemeClr val="tx1"/>
                  </a:solidFill>
                  <a:ea typeface="Roboto Medium" pitchFamily="2" charset="0"/>
                  <a:cs typeface="Arial"/>
                </a:rPr>
                <a:t>– Set a Schedule</a:t>
              </a:r>
              <a:endParaRPr lang="en-US" kern="0" dirty="0">
                <a:solidFill>
                  <a:schemeClr val="tx1"/>
                </a:solidFill>
                <a:latin typeface="Roboto Medium" pitchFamily="2" charset="0"/>
                <a:ea typeface="Roboto Medium" pitchFamily="2" charset="0"/>
                <a:cs typeface="Arial" panose="020B0604020202020204" pitchFamily="34" charset="0"/>
              </a:endParaRPr>
            </a:p>
          </p:txBody>
        </p:sp>
        <p:sp>
          <p:nvSpPr>
            <p:cNvPr id="10" name="Rectangle 9">
              <a:extLst>
                <a:ext uri="{FF2B5EF4-FFF2-40B4-BE49-F238E27FC236}">
                  <a16:creationId xmlns:a16="http://schemas.microsoft.com/office/drawing/2014/main" id="{322B2139-1848-4AFC-9198-27C52688EAAD}"/>
                </a:ext>
              </a:extLst>
            </p:cNvPr>
            <p:cNvSpPr/>
            <p:nvPr/>
          </p:nvSpPr>
          <p:spPr>
            <a:xfrm>
              <a:off x="983958" y="566240"/>
              <a:ext cx="2798459" cy="923330"/>
            </a:xfrm>
            <a:prstGeom prst="rect">
              <a:avLst/>
            </a:prstGeom>
            <a:noFill/>
          </p:spPr>
          <p:txBody>
            <a:bodyPr wrap="square" lIns="91440" tIns="45720" rIns="91440" bIns="45720">
              <a:spAutoFit/>
            </a:bodyPr>
            <a:lstStyle/>
            <a:p>
              <a:pPr algn="ctr"/>
              <a:r>
                <a:rPr lang="en-US" sz="5400" b="1" cap="none" spc="0" dirty="0">
                  <a:ln w="0">
                    <a:solidFill>
                      <a:schemeClr val="tx1"/>
                    </a:solidFill>
                  </a:ln>
                  <a:solidFill>
                    <a:srgbClr val="BC955C"/>
                  </a:solidFill>
                  <a:effectLst>
                    <a:outerShdw blurRad="38100" dist="19050" dir="2700000" algn="tl" rotWithShape="0">
                      <a:schemeClr val="dk1">
                        <a:alpha val="40000"/>
                      </a:schemeClr>
                    </a:outerShdw>
                  </a:effectLst>
                  <a:ea typeface="Roboto Medium" pitchFamily="2" charset="0"/>
                  <a:cs typeface="Arial"/>
                </a:rPr>
                <a:t>STEP 3</a:t>
              </a:r>
              <a:endParaRPr lang="en-US" sz="5400" b="0" cap="none" spc="0" dirty="0">
                <a:ln w="0">
                  <a:solidFill>
                    <a:schemeClr val="tx1"/>
                  </a:solidFill>
                </a:ln>
                <a:solidFill>
                  <a:srgbClr val="BC955C"/>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411962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8721DE1-0993-4698-A650-46731FD608BB}"/>
              </a:ext>
            </a:extLst>
          </p:cNvPr>
          <p:cNvGraphicFramePr>
            <a:graphicFrameLocks noGrp="1"/>
          </p:cNvGraphicFramePr>
          <p:nvPr>
            <p:extLst>
              <p:ext uri="{D42A27DB-BD31-4B8C-83A1-F6EECF244321}">
                <p14:modId xmlns:p14="http://schemas.microsoft.com/office/powerpoint/2010/main" val="3241901526"/>
              </p:ext>
            </p:extLst>
          </p:nvPr>
        </p:nvGraphicFramePr>
        <p:xfrm>
          <a:off x="1851660" y="1561171"/>
          <a:ext cx="8308337" cy="4908767"/>
        </p:xfrm>
        <a:graphic>
          <a:graphicData uri="http://schemas.openxmlformats.org/drawingml/2006/table">
            <a:tbl>
              <a:tblPr firstRow="1" bandRow="1">
                <a:tableStyleId>{93296810-A885-4BE3-A3E7-6D5BEEA58F35}</a:tableStyleId>
              </a:tblPr>
              <a:tblGrid>
                <a:gridCol w="2025297">
                  <a:extLst>
                    <a:ext uri="{9D8B030D-6E8A-4147-A177-3AD203B41FA5}">
                      <a16:colId xmlns:a16="http://schemas.microsoft.com/office/drawing/2014/main" val="2790273877"/>
                    </a:ext>
                  </a:extLst>
                </a:gridCol>
                <a:gridCol w="3141520">
                  <a:extLst>
                    <a:ext uri="{9D8B030D-6E8A-4147-A177-3AD203B41FA5}">
                      <a16:colId xmlns:a16="http://schemas.microsoft.com/office/drawing/2014/main" val="1358181264"/>
                    </a:ext>
                  </a:extLst>
                </a:gridCol>
                <a:gridCol w="3141520">
                  <a:extLst>
                    <a:ext uri="{9D8B030D-6E8A-4147-A177-3AD203B41FA5}">
                      <a16:colId xmlns:a16="http://schemas.microsoft.com/office/drawing/2014/main" val="2686305611"/>
                    </a:ext>
                  </a:extLst>
                </a:gridCol>
              </a:tblGrid>
              <a:tr h="1616927">
                <a:tc>
                  <a:txBody>
                    <a:bodyPr/>
                    <a:lstStyle/>
                    <a:p>
                      <a:pPr algn="ctr"/>
                      <a:r>
                        <a:rPr lang="en-US" sz="2800" b="1" dirty="0">
                          <a:solidFill>
                            <a:schemeClr val="bg1"/>
                          </a:solidFill>
                          <a:latin typeface="Roboto Medium" pitchFamily="2" charset="0"/>
                          <a:ea typeface="Roboto Medium" pitchFamily="2" charset="0"/>
                        </a:rPr>
                        <a:t>SCHEDULE OPTIONS</a:t>
                      </a:r>
                    </a:p>
                  </a:txBody>
                  <a:tcPr anchor="ctr">
                    <a:solidFill>
                      <a:srgbClr val="7DCC77">
                        <a:alpha val="7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Roboto Medium" pitchFamily="2" charset="0"/>
                          <a:ea typeface="Roboto Medium" pitchFamily="2" charset="0"/>
                          <a:cs typeface="+mn-cs"/>
                          <a:sym typeface="Arial"/>
                        </a:rPr>
                        <a:t>PROS</a:t>
                      </a:r>
                    </a:p>
                  </a:txBody>
                  <a:tcPr anchor="ctr">
                    <a:solidFill>
                      <a:srgbClr val="7DCC77">
                        <a:alpha val="7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Roboto Medium" pitchFamily="2" charset="0"/>
                          <a:ea typeface="Roboto Medium" pitchFamily="2" charset="0"/>
                          <a:cs typeface="+mn-cs"/>
                          <a:sym typeface="Arial"/>
                        </a:rPr>
                        <a:t>CONS</a:t>
                      </a:r>
                    </a:p>
                  </a:txBody>
                  <a:tcPr anchor="ctr">
                    <a:solidFill>
                      <a:srgbClr val="7DCC77">
                        <a:alpha val="75000"/>
                      </a:srgbClr>
                    </a:solidFill>
                  </a:tcPr>
                </a:tc>
                <a:extLst>
                  <a:ext uri="{0D108BD9-81ED-4DB2-BD59-A6C34878D82A}">
                    <a16:rowId xmlns:a16="http://schemas.microsoft.com/office/drawing/2014/main" val="4067943135"/>
                  </a:ext>
                </a:extLst>
              </a:tr>
              <a:tr h="923066">
                <a:tc>
                  <a:txBody>
                    <a:bodyPr/>
                    <a:lstStyle/>
                    <a:p>
                      <a:r>
                        <a:rPr lang="en-US" sz="3200" b="0" i="0" u="none" strike="noStrike" baseline="0" dirty="0">
                          <a:solidFill>
                            <a:srgbClr val="FF0000"/>
                          </a:solidFill>
                          <a:latin typeface="Roboto Medium"/>
                        </a:rPr>
                        <a:t>Weekend Retreat Option</a:t>
                      </a:r>
                    </a:p>
                    <a:p>
                      <a:endParaRPr lang="en-US" dirty="0"/>
                    </a:p>
                  </a:txBody>
                  <a:tcPr anchor="ctr"/>
                </a:tc>
                <a:tc>
                  <a:txBody>
                    <a:bodyPr/>
                    <a:lstStyle/>
                    <a:p>
                      <a:pPr marL="285750" indent="-285750" algn="l">
                        <a:spcAft>
                          <a:spcPts val="1800"/>
                        </a:spcAft>
                        <a:buFont typeface="Arial" panose="020B0604020202020204" pitchFamily="34" charset="0"/>
                        <a:buChar char="•"/>
                      </a:pPr>
                      <a:r>
                        <a:rPr lang="en-US" sz="2000" b="1" i="0" u="none" strike="noStrike" baseline="0" dirty="0">
                          <a:latin typeface="Roboto-Light"/>
                        </a:rPr>
                        <a:t>Involves couples that are unlikely to make a longer-term commitment</a:t>
                      </a:r>
                    </a:p>
                    <a:p>
                      <a:pPr marL="285750" indent="-285750" algn="l">
                        <a:spcAft>
                          <a:spcPts val="1800"/>
                        </a:spcAft>
                        <a:buFont typeface="Arial" panose="020B0604020202020204" pitchFamily="34" charset="0"/>
                        <a:buChar char="•"/>
                      </a:pPr>
                      <a:r>
                        <a:rPr lang="en-US" sz="2000" b="1" i="0" u="none" strike="noStrike" baseline="0" dirty="0">
                          <a:latin typeface="Roboto-Light"/>
                        </a:rPr>
                        <a:t>Doesn’t require outside speakers</a:t>
                      </a:r>
                    </a:p>
                    <a:p>
                      <a:pPr marL="285750" indent="-285750" algn="l">
                        <a:spcAft>
                          <a:spcPts val="1800"/>
                        </a:spcAft>
                        <a:buFont typeface="Arial" panose="020B0604020202020204" pitchFamily="34" charset="0"/>
                        <a:buChar char="•"/>
                      </a:pPr>
                      <a:r>
                        <a:rPr lang="en-US" sz="2000" b="1" i="0" u="none" strike="noStrike" baseline="0" dirty="0">
                          <a:latin typeface="Roboto-Light"/>
                        </a:rPr>
                        <a:t>Low-cost alternative to attending a conference</a:t>
                      </a:r>
                    </a:p>
                  </a:txBody>
                  <a:tcPr anchor="ctr"/>
                </a:tc>
                <a:tc>
                  <a:txBody>
                    <a:bodyPr/>
                    <a:lstStyle/>
                    <a:p>
                      <a:pPr marL="285750" indent="-285750" algn="l">
                        <a:spcAft>
                          <a:spcPts val="1800"/>
                        </a:spcAft>
                        <a:buFont typeface="Arial" panose="020B0604020202020204" pitchFamily="34" charset="0"/>
                        <a:buChar char="•"/>
                      </a:pPr>
                      <a:r>
                        <a:rPr lang="en-US" sz="2000" b="1" i="0" u="none" strike="noStrike" baseline="0" dirty="0">
                          <a:latin typeface="Roboto-Light"/>
                        </a:rPr>
                        <a:t>Doesn’t allow as much time between sessions to apply the principles covered</a:t>
                      </a:r>
                      <a:endParaRPr lang="en-US" sz="2000" b="1" dirty="0"/>
                    </a:p>
                  </a:txBody>
                  <a:tcPr anchor="ctr"/>
                </a:tc>
                <a:extLst>
                  <a:ext uri="{0D108BD9-81ED-4DB2-BD59-A6C34878D82A}">
                    <a16:rowId xmlns:a16="http://schemas.microsoft.com/office/drawing/2014/main" val="4253514511"/>
                  </a:ext>
                </a:extLst>
              </a:tr>
            </a:tbl>
          </a:graphicData>
        </a:graphic>
      </p:graphicFrame>
      <p:grpSp>
        <p:nvGrpSpPr>
          <p:cNvPr id="6" name="Group 5">
            <a:extLst>
              <a:ext uri="{FF2B5EF4-FFF2-40B4-BE49-F238E27FC236}">
                <a16:creationId xmlns:a16="http://schemas.microsoft.com/office/drawing/2014/main" id="{F94CB0BB-FA22-4801-9B2A-FDF6E99B2BC2}"/>
              </a:ext>
            </a:extLst>
          </p:cNvPr>
          <p:cNvGrpSpPr/>
          <p:nvPr/>
        </p:nvGrpSpPr>
        <p:grpSpPr>
          <a:xfrm>
            <a:off x="2377431" y="235609"/>
            <a:ext cx="7256793" cy="1325562"/>
            <a:chOff x="983958" y="365124"/>
            <a:chExt cx="7256793" cy="1325562"/>
          </a:xfrm>
        </p:grpSpPr>
        <p:sp>
          <p:nvSpPr>
            <p:cNvPr id="7" name="Title 1">
              <a:extLst>
                <a:ext uri="{FF2B5EF4-FFF2-40B4-BE49-F238E27FC236}">
                  <a16:creationId xmlns:a16="http://schemas.microsoft.com/office/drawing/2014/main" id="{B6BB0AF0-BC11-48BF-A24F-EAB263FFE7E4}"/>
                </a:ext>
              </a:extLst>
            </p:cNvPr>
            <p:cNvSpPr txBox="1">
              <a:spLocks/>
            </p:cNvSpPr>
            <p:nvPr/>
          </p:nvSpPr>
          <p:spPr>
            <a:xfrm>
              <a:off x="3601845" y="365124"/>
              <a:ext cx="4638906" cy="1325562"/>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rgbClr val="8B8F8E"/>
                </a:buClr>
                <a:buFont typeface="Roboto Medium"/>
                <a:buNone/>
                <a:defRPr sz="4400" b="0" i="0" u="none" strike="noStrike" cap="none">
                  <a:solidFill>
                    <a:srgbClr val="8B8F8E"/>
                  </a:solidFill>
                  <a:latin typeface="Roboto Medium"/>
                  <a:ea typeface="Roboto Medium"/>
                  <a:cs typeface="Roboto Medium"/>
                  <a:sym typeface="Roboto Medium"/>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r>
                <a:rPr lang="en-US" b="1" kern="0" dirty="0">
                  <a:solidFill>
                    <a:schemeClr val="tx1"/>
                  </a:solidFill>
                  <a:ea typeface="Roboto Medium" pitchFamily="2" charset="0"/>
                  <a:cs typeface="Arial"/>
                </a:rPr>
                <a:t>– Set a Schedule</a:t>
              </a:r>
              <a:endParaRPr lang="en-US" kern="0" dirty="0">
                <a:solidFill>
                  <a:schemeClr val="tx1"/>
                </a:solidFill>
                <a:latin typeface="Roboto Medium" pitchFamily="2" charset="0"/>
                <a:ea typeface="Roboto Medium" pitchFamily="2" charset="0"/>
                <a:cs typeface="Arial" panose="020B0604020202020204" pitchFamily="34" charset="0"/>
              </a:endParaRPr>
            </a:p>
          </p:txBody>
        </p:sp>
        <p:sp>
          <p:nvSpPr>
            <p:cNvPr id="8" name="Rectangle 7">
              <a:extLst>
                <a:ext uri="{FF2B5EF4-FFF2-40B4-BE49-F238E27FC236}">
                  <a16:creationId xmlns:a16="http://schemas.microsoft.com/office/drawing/2014/main" id="{9CB12F3A-2D1A-49CB-A268-97EC28119CFF}"/>
                </a:ext>
              </a:extLst>
            </p:cNvPr>
            <p:cNvSpPr/>
            <p:nvPr/>
          </p:nvSpPr>
          <p:spPr>
            <a:xfrm>
              <a:off x="983958" y="566240"/>
              <a:ext cx="2798459" cy="923330"/>
            </a:xfrm>
            <a:prstGeom prst="rect">
              <a:avLst/>
            </a:prstGeom>
            <a:noFill/>
          </p:spPr>
          <p:txBody>
            <a:bodyPr wrap="square" lIns="91440" tIns="45720" rIns="91440" bIns="45720">
              <a:spAutoFit/>
            </a:bodyPr>
            <a:lstStyle/>
            <a:p>
              <a:pPr algn="ctr"/>
              <a:r>
                <a:rPr lang="en-US" sz="5400" b="1" cap="none" spc="0" dirty="0">
                  <a:ln w="0">
                    <a:solidFill>
                      <a:schemeClr val="tx1"/>
                    </a:solidFill>
                  </a:ln>
                  <a:solidFill>
                    <a:srgbClr val="BC955C"/>
                  </a:solidFill>
                  <a:effectLst>
                    <a:outerShdw blurRad="38100" dist="19050" dir="2700000" algn="tl" rotWithShape="0">
                      <a:schemeClr val="dk1">
                        <a:alpha val="40000"/>
                      </a:schemeClr>
                    </a:outerShdw>
                  </a:effectLst>
                  <a:ea typeface="Roboto Medium" pitchFamily="2" charset="0"/>
                  <a:cs typeface="Arial"/>
                </a:rPr>
                <a:t>STEP 3</a:t>
              </a:r>
              <a:endParaRPr lang="en-US" sz="5400" b="0" cap="none" spc="0" dirty="0">
                <a:ln w="0">
                  <a:solidFill>
                    <a:schemeClr val="tx1"/>
                  </a:solidFill>
                </a:ln>
                <a:solidFill>
                  <a:srgbClr val="BC955C"/>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4002437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691E653-46E8-447F-8D58-C073479E7F8A}"/>
              </a:ext>
            </a:extLst>
          </p:cNvPr>
          <p:cNvSpPr>
            <a:spLocks noGrp="1"/>
          </p:cNvSpPr>
          <p:nvPr>
            <p:ph type="title"/>
          </p:nvPr>
        </p:nvSpPr>
        <p:spPr>
          <a:xfrm>
            <a:off x="838200" y="1271238"/>
            <a:ext cx="10515599" cy="620170"/>
          </a:xfrm>
        </p:spPr>
        <p:txBody>
          <a:bodyPr/>
          <a:lstStyle/>
          <a:p>
            <a:pPr algn="ctr"/>
            <a:r>
              <a:rPr lang="en-US" b="1" dirty="0">
                <a:solidFill>
                  <a:srgbClr val="000000"/>
                </a:solidFill>
                <a:latin typeface="Roboto Light"/>
                <a:ea typeface="Roboto Medium" pitchFamily="2" charset="0"/>
                <a:cs typeface="Arial"/>
              </a:rPr>
              <a:t>FamilyLife Resources Ensure Excellence</a:t>
            </a:r>
            <a:endParaRPr lang="en-US" b="1" dirty="0">
              <a:solidFill>
                <a:schemeClr val="tx1"/>
              </a:solidFill>
              <a:latin typeface="Roboto Light"/>
              <a:ea typeface="Roboto Medium" pitchFamily="2" charset="0"/>
              <a:cs typeface="Arial"/>
            </a:endParaRPr>
          </a:p>
        </p:txBody>
      </p:sp>
      <p:sp>
        <p:nvSpPr>
          <p:cNvPr id="7" name="TextBox 6">
            <a:extLst>
              <a:ext uri="{FF2B5EF4-FFF2-40B4-BE49-F238E27FC236}">
                <a16:creationId xmlns:a16="http://schemas.microsoft.com/office/drawing/2014/main" id="{6758D919-9F95-441D-BA4B-B8F8F183927D}"/>
              </a:ext>
            </a:extLst>
          </p:cNvPr>
          <p:cNvSpPr txBox="1"/>
          <p:nvPr/>
        </p:nvSpPr>
        <p:spPr>
          <a:xfrm>
            <a:off x="1343378" y="2167467"/>
            <a:ext cx="8590844" cy="4632037"/>
          </a:xfrm>
          <a:prstGeom prst="rect">
            <a:avLst/>
          </a:prstGeom>
          <a:noFill/>
        </p:spPr>
        <p:txBody>
          <a:bodyPr wrap="square" rtlCol="0" anchor="t">
            <a:spAutoFit/>
          </a:bodyPr>
          <a:lstStyle/>
          <a:p>
            <a:pPr marL="111125" indent="-55563"/>
            <a:r>
              <a:rPr lang="en-US" sz="3600" b="1" u="sng" dirty="0">
                <a:latin typeface="Roboto Light" pitchFamily="2" charset="0"/>
                <a:ea typeface="Roboto Light" pitchFamily="2" charset="0"/>
              </a:rPr>
              <a:t>Options</a:t>
            </a:r>
            <a:r>
              <a:rPr lang="en-US" sz="2800" b="1" dirty="0">
                <a:latin typeface="Roboto Light" pitchFamily="2" charset="0"/>
                <a:ea typeface="Roboto Light" pitchFamily="2" charset="0"/>
              </a:rPr>
              <a:t>:</a:t>
            </a:r>
            <a:br>
              <a:rPr lang="en-US" sz="2800" b="1" dirty="0">
                <a:latin typeface="Roboto Light" pitchFamily="2" charset="0"/>
                <a:ea typeface="Roboto Light" pitchFamily="2" charset="0"/>
                <a:cs typeface="Arial" panose="020B0604020202020204" pitchFamily="34" charset="0"/>
              </a:rPr>
            </a:br>
            <a:endParaRPr lang="en-US" sz="2800" b="1" dirty="0">
              <a:latin typeface="Roboto Light" pitchFamily="2" charset="0"/>
              <a:ea typeface="Roboto Light" pitchFamily="2" charset="0"/>
            </a:endParaRPr>
          </a:p>
          <a:p>
            <a:pPr marL="457200" indent="-457200">
              <a:spcAft>
                <a:spcPts val="1800"/>
              </a:spcAft>
              <a:buBlip>
                <a:blip r:embed="rId3">
                  <a:extLst>
                    <a:ext uri="{837473B0-CC2E-450A-ABE3-18F120FF3D39}">
                      <a1611:picAttrSrcUrl xmlns:a1611="http://schemas.microsoft.com/office/drawing/2016/11/main" r:id="rId4"/>
                    </a:ext>
                  </a:extLst>
                </a:blip>
              </a:buBlip>
            </a:pPr>
            <a:r>
              <a:rPr lang="en-US" sz="2800" b="1" u="sng" dirty="0">
                <a:latin typeface="Roboto Light" pitchFamily="2" charset="0"/>
                <a:ea typeface="Roboto Light" pitchFamily="2" charset="0"/>
              </a:rPr>
              <a:t>Prepicked topic </a:t>
            </a:r>
            <a:r>
              <a:rPr lang="en-US" sz="2800" b="1" dirty="0">
                <a:latin typeface="Roboto Light" pitchFamily="2" charset="0"/>
                <a:ea typeface="Roboto Light" pitchFamily="2" charset="0"/>
              </a:rPr>
              <a:t>– Some are reluctant to join a group without knowing the topic.</a:t>
            </a:r>
          </a:p>
          <a:p>
            <a:pPr marL="457200" indent="-457200">
              <a:spcAft>
                <a:spcPts val="1800"/>
              </a:spcAft>
              <a:buBlip>
                <a:blip r:embed="rId3">
                  <a:extLst>
                    <a:ext uri="{837473B0-CC2E-450A-ABE3-18F120FF3D39}">
                      <a1611:picAttrSrcUrl xmlns:a1611="http://schemas.microsoft.com/office/drawing/2016/11/main" r:id="rId4"/>
                    </a:ext>
                  </a:extLst>
                </a:blip>
              </a:buBlip>
            </a:pPr>
            <a:r>
              <a:rPr lang="en-US" sz="2800" b="1" u="sng" dirty="0">
                <a:latin typeface="Roboto Light" pitchFamily="2" charset="0"/>
                <a:ea typeface="Roboto Light" pitchFamily="2" charset="0"/>
              </a:rPr>
              <a:t>Let the group decide </a:t>
            </a:r>
            <a:r>
              <a:rPr kumimoji="0" lang="en-US" sz="2800" b="1" i="0" u="none" strike="noStrike" kern="1200" cap="none" spc="0" normalizeH="0" baseline="0" noProof="0" dirty="0">
                <a:ln>
                  <a:noFill/>
                </a:ln>
                <a:solidFill>
                  <a:srgbClr val="000000"/>
                </a:solidFill>
                <a:effectLst/>
                <a:uLnTx/>
                <a:uFillTx/>
                <a:latin typeface="Roboto Light" pitchFamily="2" charset="0"/>
                <a:ea typeface="Roboto Light" pitchFamily="2" charset="0"/>
              </a:rPr>
              <a:t>– Have enough copies of several studies ready to start immediately</a:t>
            </a:r>
            <a:r>
              <a:rPr lang="en-US" sz="2800" b="1" dirty="0">
                <a:latin typeface="Roboto Light" pitchFamily="2" charset="0"/>
                <a:ea typeface="Roboto Light" pitchFamily="2" charset="0"/>
              </a:rPr>
              <a:t>. </a:t>
            </a:r>
          </a:p>
          <a:p>
            <a:pPr marL="457200" indent="-457200">
              <a:spcAft>
                <a:spcPts val="1800"/>
              </a:spcAft>
              <a:buBlip>
                <a:blip r:embed="rId3">
                  <a:extLst>
                    <a:ext uri="{837473B0-CC2E-450A-ABE3-18F120FF3D39}">
                      <a1611:picAttrSrcUrl xmlns:a1611="http://schemas.microsoft.com/office/drawing/2016/11/main" r:id="rId4"/>
                    </a:ext>
                  </a:extLst>
                </a:blip>
              </a:buBlip>
            </a:pPr>
            <a:r>
              <a:rPr lang="en-US" sz="2800" b="1" u="sng" dirty="0">
                <a:latin typeface="Roboto Light" pitchFamily="2" charset="0"/>
                <a:ea typeface="Roboto Light" pitchFamily="2" charset="0"/>
              </a:rPr>
              <a:t>Video-driven or facilitator-driven</a:t>
            </a:r>
            <a:r>
              <a:rPr lang="en-US" sz="2800" b="1" dirty="0">
                <a:latin typeface="Roboto Light" pitchFamily="2" charset="0"/>
                <a:ea typeface="Roboto Light" pitchFamily="2" charset="0"/>
              </a:rPr>
              <a:t>?</a:t>
            </a:r>
          </a:p>
          <a:p>
            <a:pPr marL="285750" indent="-285750">
              <a:buFont typeface="Arial" panose="020B0604020202020204" pitchFamily="34" charset="0"/>
              <a:buChar char="•"/>
            </a:pPr>
            <a:endParaRPr lang="en-US" sz="2800" b="1" dirty="0">
              <a:latin typeface="Roboto Light" pitchFamily="2" charset="0"/>
              <a:ea typeface="Roboto Light" pitchFamily="2" charset="0"/>
            </a:endParaRPr>
          </a:p>
          <a:p>
            <a:pPr marL="285750" indent="-285750">
              <a:buFont typeface="Arial" panose="020B0604020202020204" pitchFamily="34" charset="0"/>
              <a:buChar char="•"/>
            </a:pPr>
            <a:endParaRPr lang="en-US" dirty="0"/>
          </a:p>
        </p:txBody>
      </p:sp>
      <p:grpSp>
        <p:nvGrpSpPr>
          <p:cNvPr id="5" name="Group 4">
            <a:extLst>
              <a:ext uri="{FF2B5EF4-FFF2-40B4-BE49-F238E27FC236}">
                <a16:creationId xmlns:a16="http://schemas.microsoft.com/office/drawing/2014/main" id="{BC21A0D4-A8A2-48DC-A0E2-35E7B512FA1F}"/>
              </a:ext>
            </a:extLst>
          </p:cNvPr>
          <p:cNvGrpSpPr/>
          <p:nvPr/>
        </p:nvGrpSpPr>
        <p:grpSpPr>
          <a:xfrm>
            <a:off x="2467603" y="176187"/>
            <a:ext cx="6982473" cy="1325562"/>
            <a:chOff x="983958" y="335730"/>
            <a:chExt cx="6982473" cy="1325562"/>
          </a:xfrm>
        </p:grpSpPr>
        <p:sp>
          <p:nvSpPr>
            <p:cNvPr id="8" name="Title 1">
              <a:extLst>
                <a:ext uri="{FF2B5EF4-FFF2-40B4-BE49-F238E27FC236}">
                  <a16:creationId xmlns:a16="http://schemas.microsoft.com/office/drawing/2014/main" id="{E45A73EE-31E3-4F86-B769-B82F484FEA9C}"/>
                </a:ext>
              </a:extLst>
            </p:cNvPr>
            <p:cNvSpPr txBox="1">
              <a:spLocks/>
            </p:cNvSpPr>
            <p:nvPr/>
          </p:nvSpPr>
          <p:spPr>
            <a:xfrm>
              <a:off x="3327525" y="335730"/>
              <a:ext cx="4638906" cy="1325562"/>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rgbClr val="8B8F8E"/>
                </a:buClr>
                <a:buFont typeface="Roboto Medium"/>
                <a:buNone/>
                <a:defRPr sz="4400" b="0" i="0" u="none" strike="noStrike" cap="none">
                  <a:solidFill>
                    <a:srgbClr val="8B8F8E"/>
                  </a:solidFill>
                  <a:latin typeface="Roboto Medium"/>
                  <a:ea typeface="Roboto Medium"/>
                  <a:cs typeface="Roboto Medium"/>
                  <a:sym typeface="Roboto Medium"/>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r>
                <a:rPr lang="en-US" b="1" kern="0" dirty="0">
                  <a:solidFill>
                    <a:schemeClr val="tx1"/>
                  </a:solidFill>
                  <a:ea typeface="Roboto Medium" pitchFamily="2" charset="0"/>
                  <a:cs typeface="Arial"/>
                </a:rPr>
                <a:t>– Pick a Topic</a:t>
              </a:r>
              <a:endParaRPr lang="en-US" kern="0" dirty="0">
                <a:solidFill>
                  <a:schemeClr val="tx1"/>
                </a:solidFill>
                <a:latin typeface="Roboto Medium" pitchFamily="2" charset="0"/>
                <a:ea typeface="Roboto Medium" pitchFamily="2" charset="0"/>
                <a:cs typeface="Arial" panose="020B0604020202020204" pitchFamily="34" charset="0"/>
              </a:endParaRPr>
            </a:p>
          </p:txBody>
        </p:sp>
        <p:sp>
          <p:nvSpPr>
            <p:cNvPr id="9" name="Rectangle 8">
              <a:extLst>
                <a:ext uri="{FF2B5EF4-FFF2-40B4-BE49-F238E27FC236}">
                  <a16:creationId xmlns:a16="http://schemas.microsoft.com/office/drawing/2014/main" id="{87A96893-0EAD-4E5B-8E5F-DE707FD774CE}"/>
                </a:ext>
              </a:extLst>
            </p:cNvPr>
            <p:cNvSpPr/>
            <p:nvPr/>
          </p:nvSpPr>
          <p:spPr>
            <a:xfrm>
              <a:off x="983958" y="566240"/>
              <a:ext cx="2798459" cy="923330"/>
            </a:xfrm>
            <a:prstGeom prst="rect">
              <a:avLst/>
            </a:prstGeom>
            <a:noFill/>
          </p:spPr>
          <p:txBody>
            <a:bodyPr wrap="square" lIns="91440" tIns="45720" rIns="91440" bIns="45720">
              <a:spAutoFit/>
            </a:bodyPr>
            <a:lstStyle/>
            <a:p>
              <a:pPr algn="ctr"/>
              <a:r>
                <a:rPr lang="en-US" sz="5400" b="1" cap="none" spc="0" dirty="0">
                  <a:ln w="0">
                    <a:solidFill>
                      <a:schemeClr val="tx1"/>
                    </a:solidFill>
                  </a:ln>
                  <a:solidFill>
                    <a:srgbClr val="BC955C"/>
                  </a:solidFill>
                  <a:effectLst>
                    <a:outerShdw blurRad="38100" dist="19050" dir="2700000" algn="tl" rotWithShape="0">
                      <a:schemeClr val="dk1">
                        <a:alpha val="40000"/>
                      </a:schemeClr>
                    </a:outerShdw>
                  </a:effectLst>
                  <a:ea typeface="Roboto Medium" pitchFamily="2" charset="0"/>
                  <a:cs typeface="Arial"/>
                </a:rPr>
                <a:t>STEP 4</a:t>
              </a:r>
              <a:endParaRPr lang="en-US" sz="5400" b="0" cap="none" spc="0" dirty="0">
                <a:ln w="0">
                  <a:solidFill>
                    <a:schemeClr val="tx1"/>
                  </a:solidFill>
                </a:ln>
                <a:solidFill>
                  <a:srgbClr val="BC955C"/>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2796119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2FF87E1-5D60-42C7-B1DC-9CBB6AC4640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Roboto Medium"/>
                <a:cs typeface="Arial"/>
              </a:rPr>
              <a:t>Leading a FamilyLife Group</a:t>
            </a:r>
            <a:endParaRPr lang="en-US" b="1" dirty="0">
              <a:latin typeface="Roboto Medium"/>
              <a:cs typeface="Arial" panose="020B0604020202020204" pitchFamily="34" charset="0"/>
            </a:endParaRPr>
          </a:p>
        </p:txBody>
      </p:sp>
      <p:sp>
        <p:nvSpPr>
          <p:cNvPr id="11" name="Content Placeholder 2">
            <a:extLst>
              <a:ext uri="{FF2B5EF4-FFF2-40B4-BE49-F238E27FC236}">
                <a16:creationId xmlns:a16="http://schemas.microsoft.com/office/drawing/2014/main" id="{1CA5F6DB-B5FD-4C36-9B44-C764E1F53B39}"/>
              </a:ext>
            </a:extLst>
          </p:cNvPr>
          <p:cNvSpPr txBox="1">
            <a:spLocks/>
          </p:cNvSpPr>
          <p:nvPr/>
        </p:nvSpPr>
        <p:spPr>
          <a:xfrm>
            <a:off x="589543" y="1965960"/>
            <a:ext cx="4853469" cy="4709160"/>
          </a:xfrm>
          <a:prstGeom prst="rect">
            <a:avLst/>
          </a:prstGeom>
          <a:ln w="76200"/>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2400"/>
              </a:spcAft>
            </a:pPr>
            <a:r>
              <a:rPr lang="en-US" sz="3000" b="1" dirty="0">
                <a:solidFill>
                  <a:prstClr val="black"/>
                </a:solidFill>
                <a:latin typeface="Roboto Light"/>
              </a:rPr>
              <a:t>Point out the ground rules</a:t>
            </a:r>
          </a:p>
          <a:p>
            <a:pPr>
              <a:lnSpc>
                <a:spcPct val="100000"/>
              </a:lnSpc>
              <a:spcBef>
                <a:spcPts val="0"/>
              </a:spcBef>
              <a:spcAft>
                <a:spcPts val="2400"/>
              </a:spcAft>
            </a:pPr>
            <a:r>
              <a:rPr lang="en-US" sz="3000" b="1" dirty="0">
                <a:solidFill>
                  <a:prstClr val="black"/>
                </a:solidFill>
                <a:latin typeface="Roboto Light"/>
              </a:rPr>
              <a:t>Read the questions</a:t>
            </a:r>
          </a:p>
          <a:p>
            <a:pPr>
              <a:lnSpc>
                <a:spcPct val="100000"/>
              </a:lnSpc>
              <a:spcBef>
                <a:spcPts val="0"/>
              </a:spcBef>
              <a:spcAft>
                <a:spcPts val="2400"/>
              </a:spcAft>
            </a:pPr>
            <a:r>
              <a:rPr lang="en-US" sz="3000" b="1" dirty="0">
                <a:solidFill>
                  <a:prstClr val="black"/>
                </a:solidFill>
                <a:latin typeface="Roboto Light"/>
              </a:rPr>
              <a:t>Set an example of sharing</a:t>
            </a:r>
          </a:p>
          <a:p>
            <a:pPr>
              <a:lnSpc>
                <a:spcPct val="100000"/>
              </a:lnSpc>
              <a:spcBef>
                <a:spcPts val="0"/>
              </a:spcBef>
              <a:spcAft>
                <a:spcPts val="2400"/>
              </a:spcAft>
            </a:pPr>
            <a:r>
              <a:rPr lang="en-US" sz="3000" b="1" dirty="0">
                <a:solidFill>
                  <a:prstClr val="black"/>
                </a:solidFill>
                <a:latin typeface="Roboto Light"/>
              </a:rPr>
              <a:t>Deal with challenges</a:t>
            </a:r>
          </a:p>
          <a:p>
            <a:pPr>
              <a:lnSpc>
                <a:spcPct val="100000"/>
              </a:lnSpc>
              <a:spcBef>
                <a:spcPts val="0"/>
              </a:spcBef>
              <a:spcAft>
                <a:spcPts val="2400"/>
              </a:spcAft>
            </a:pPr>
            <a:r>
              <a:rPr lang="en-US" sz="3000" b="1" dirty="0">
                <a:solidFill>
                  <a:prstClr val="black"/>
                </a:solidFill>
                <a:latin typeface="Roboto Light"/>
              </a:rPr>
              <a:t>Watch the time</a:t>
            </a:r>
            <a:endParaRPr lang="en-US" sz="3000" b="1" dirty="0">
              <a:solidFill>
                <a:prstClr val="black"/>
              </a:solidFill>
              <a:latin typeface="Calibri" panose="020F0502020204030204"/>
            </a:endParaRPr>
          </a:p>
        </p:txBody>
      </p:sp>
      <p:sp>
        <p:nvSpPr>
          <p:cNvPr id="6" name="Content Placeholder 2">
            <a:extLst>
              <a:ext uri="{FF2B5EF4-FFF2-40B4-BE49-F238E27FC236}">
                <a16:creationId xmlns:a16="http://schemas.microsoft.com/office/drawing/2014/main" id="{D9E97985-69E9-4856-B71D-532850E827B8}"/>
              </a:ext>
            </a:extLst>
          </p:cNvPr>
          <p:cNvSpPr txBox="1">
            <a:spLocks/>
          </p:cNvSpPr>
          <p:nvPr/>
        </p:nvSpPr>
        <p:spPr>
          <a:xfrm>
            <a:off x="6302833" y="2181922"/>
            <a:ext cx="4853470" cy="375112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0"/>
              </a:spcAft>
              <a:buNone/>
            </a:pPr>
            <a:r>
              <a:rPr lang="en-US" sz="3000" b="1" u="sng" dirty="0">
                <a:solidFill>
                  <a:prstClr val="black"/>
                </a:solidFill>
                <a:latin typeface="Roboto Light"/>
              </a:rPr>
              <a:t>Severe Marital Problems?</a:t>
            </a:r>
          </a:p>
          <a:p>
            <a:pPr>
              <a:lnSpc>
                <a:spcPct val="100000"/>
              </a:lnSpc>
              <a:spcBef>
                <a:spcPts val="0"/>
              </a:spcBef>
              <a:spcAft>
                <a:spcPts val="2400"/>
              </a:spcAft>
            </a:pPr>
            <a:r>
              <a:rPr lang="en-US" sz="3000" b="1" i="1" dirty="0">
                <a:solidFill>
                  <a:prstClr val="black"/>
                </a:solidFill>
                <a:latin typeface="Roboto Light"/>
              </a:rPr>
              <a:t>Refer couples to godly counselors</a:t>
            </a:r>
          </a:p>
          <a:p>
            <a:pPr>
              <a:lnSpc>
                <a:spcPct val="100000"/>
              </a:lnSpc>
              <a:spcBef>
                <a:spcPts val="0"/>
              </a:spcBef>
              <a:spcAft>
                <a:spcPts val="2400"/>
              </a:spcAft>
            </a:pPr>
            <a:r>
              <a:rPr lang="en-US" sz="3000" b="1" i="1" dirty="0">
                <a:solidFill>
                  <a:prstClr val="black"/>
                </a:solidFill>
                <a:latin typeface="Roboto Light"/>
              </a:rPr>
              <a:t>Recommend FamilyLife events</a:t>
            </a:r>
          </a:p>
          <a:p>
            <a:pPr>
              <a:lnSpc>
                <a:spcPct val="100000"/>
              </a:lnSpc>
              <a:spcBef>
                <a:spcPts val="0"/>
              </a:spcBef>
              <a:spcAft>
                <a:spcPts val="2400"/>
              </a:spcAft>
            </a:pPr>
            <a:r>
              <a:rPr lang="en-US" sz="3000" b="1" i="1" dirty="0">
                <a:solidFill>
                  <a:prstClr val="black"/>
                </a:solidFill>
                <a:latin typeface="Roboto Light"/>
              </a:rPr>
              <a:t>Encourage them to continue in the group</a:t>
            </a:r>
          </a:p>
        </p:txBody>
      </p:sp>
    </p:spTree>
    <p:extLst>
      <p:ext uri="{BB962C8B-B14F-4D97-AF65-F5344CB8AC3E}">
        <p14:creationId xmlns:p14="http://schemas.microsoft.com/office/powerpoint/2010/main" val="1176982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2FF87E1-5D60-42C7-B1DC-9CBB6AC4640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Roboto Medium"/>
                <a:cs typeface="Arial"/>
              </a:rPr>
              <a:t>Leading a FamilyLife Group</a:t>
            </a:r>
            <a:endParaRPr lang="en-US" b="1" dirty="0">
              <a:latin typeface="Roboto Medium"/>
              <a:cs typeface="Arial" panose="020B0604020202020204" pitchFamily="34" charset="0"/>
            </a:endParaRPr>
          </a:p>
        </p:txBody>
      </p:sp>
      <p:pic>
        <p:nvPicPr>
          <p:cNvPr id="2" name="Picture 2" descr="A screenshot of a cell phone&#10;&#10;Description automatically generated">
            <a:extLst>
              <a:ext uri="{FF2B5EF4-FFF2-40B4-BE49-F238E27FC236}">
                <a16:creationId xmlns:a16="http://schemas.microsoft.com/office/drawing/2014/main" id="{FE4E86D6-2D53-4243-838D-6B1D133B31DE}"/>
              </a:ext>
            </a:extLst>
          </p:cNvPr>
          <p:cNvPicPr>
            <a:picLocks noChangeAspect="1"/>
          </p:cNvPicPr>
          <p:nvPr/>
        </p:nvPicPr>
        <p:blipFill>
          <a:blip r:embed="rId3"/>
          <a:stretch>
            <a:fillRect/>
          </a:stretch>
        </p:blipFill>
        <p:spPr>
          <a:xfrm>
            <a:off x="2990574" y="1969123"/>
            <a:ext cx="6210851" cy="4068328"/>
          </a:xfrm>
          <a:prstGeom prst="rect">
            <a:avLst/>
          </a:prstGeom>
        </p:spPr>
      </p:pic>
      <p:sp>
        <p:nvSpPr>
          <p:cNvPr id="3" name="Rectangle 2">
            <a:extLst>
              <a:ext uri="{FF2B5EF4-FFF2-40B4-BE49-F238E27FC236}">
                <a16:creationId xmlns:a16="http://schemas.microsoft.com/office/drawing/2014/main" id="{A573660B-56DE-475B-A87A-C196ACE4739B}"/>
              </a:ext>
            </a:extLst>
          </p:cNvPr>
          <p:cNvSpPr/>
          <p:nvPr/>
        </p:nvSpPr>
        <p:spPr>
          <a:xfrm>
            <a:off x="6948369" y="1839950"/>
            <a:ext cx="2253056" cy="4326673"/>
          </a:xfrm>
          <a:prstGeom prst="rect">
            <a:avLst/>
          </a:prstGeom>
          <a:noFill/>
          <a:ln w="57150">
            <a:solidFill>
              <a:srgbClr val="B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0156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DD89F-AC9C-40DD-A6F9-09C90BD62E79}"/>
              </a:ext>
            </a:extLst>
          </p:cNvPr>
          <p:cNvSpPr>
            <a:spLocks noGrp="1"/>
          </p:cNvSpPr>
          <p:nvPr>
            <p:ph type="title"/>
          </p:nvPr>
        </p:nvSpPr>
        <p:spPr>
          <a:xfrm>
            <a:off x="2810107" y="365125"/>
            <a:ext cx="8862604" cy="1325562"/>
          </a:xfrm>
        </p:spPr>
        <p:txBody>
          <a:bodyPr/>
          <a:lstStyle/>
          <a:p>
            <a:pPr algn="ctr"/>
            <a:r>
              <a:rPr lang="en-US" b="1" dirty="0">
                <a:solidFill>
                  <a:schemeClr val="tx1"/>
                </a:solidFill>
              </a:rPr>
              <a:t>– Create an Inviting Atmosphere</a:t>
            </a:r>
          </a:p>
        </p:txBody>
      </p:sp>
      <p:sp>
        <p:nvSpPr>
          <p:cNvPr id="5" name="Text Placeholder 4">
            <a:extLst>
              <a:ext uri="{FF2B5EF4-FFF2-40B4-BE49-F238E27FC236}">
                <a16:creationId xmlns:a16="http://schemas.microsoft.com/office/drawing/2014/main" id="{6B66C518-D6FE-4645-A088-50348160D56A}"/>
              </a:ext>
            </a:extLst>
          </p:cNvPr>
          <p:cNvSpPr>
            <a:spLocks noGrp="1"/>
          </p:cNvSpPr>
          <p:nvPr>
            <p:ph type="body" idx="1"/>
          </p:nvPr>
        </p:nvSpPr>
        <p:spPr/>
        <p:txBody>
          <a:bodyPr anchor="ctr">
            <a:normAutofit fontScale="92500" lnSpcReduction="20000"/>
          </a:bodyPr>
          <a:lstStyle/>
          <a:p>
            <a:pPr marL="463550" indent="-238125">
              <a:lnSpc>
                <a:spcPct val="100000"/>
              </a:lnSpc>
              <a:spcBef>
                <a:spcPts val="0"/>
              </a:spcBef>
              <a:spcAft>
                <a:spcPts val="2400"/>
              </a:spcAft>
              <a:buClr>
                <a:schemeClr val="tx1"/>
              </a:buClr>
            </a:pPr>
            <a:r>
              <a:rPr lang="en-US" b="1" dirty="0">
                <a:solidFill>
                  <a:schemeClr val="tx1"/>
                </a:solidFill>
                <a:latin typeface="Roboto-Light"/>
              </a:rPr>
              <a:t>Provide a comfortable, relaxed setting.</a:t>
            </a:r>
          </a:p>
          <a:p>
            <a:pPr marL="463550" indent="-238125">
              <a:lnSpc>
                <a:spcPct val="100000"/>
              </a:lnSpc>
              <a:spcBef>
                <a:spcPts val="0"/>
              </a:spcBef>
              <a:spcAft>
                <a:spcPts val="2400"/>
              </a:spcAft>
              <a:buClr>
                <a:schemeClr val="tx1"/>
              </a:buClr>
            </a:pPr>
            <a:r>
              <a:rPr lang="en-US" b="1" dirty="0">
                <a:solidFill>
                  <a:schemeClr val="tx1"/>
                </a:solidFill>
                <a:latin typeface="Roboto-Light"/>
              </a:rPr>
              <a:t>Arrange the group so that everyone can have eye contact.</a:t>
            </a:r>
          </a:p>
          <a:p>
            <a:pPr marL="463550" indent="-238125">
              <a:lnSpc>
                <a:spcPct val="100000"/>
              </a:lnSpc>
              <a:spcBef>
                <a:spcPts val="0"/>
              </a:spcBef>
              <a:spcAft>
                <a:spcPts val="2400"/>
              </a:spcAft>
              <a:buClr>
                <a:schemeClr val="tx1"/>
              </a:buClr>
            </a:pPr>
            <a:r>
              <a:rPr lang="en-US" b="1" dirty="0">
                <a:solidFill>
                  <a:schemeClr val="tx1"/>
                </a:solidFill>
                <a:latin typeface="Roboto-Light"/>
              </a:rPr>
              <a:t>Greet each couple and introduce them to other group members.</a:t>
            </a:r>
          </a:p>
          <a:p>
            <a:pPr marL="463550" indent="-238125">
              <a:lnSpc>
                <a:spcPct val="100000"/>
              </a:lnSpc>
              <a:spcBef>
                <a:spcPts val="0"/>
              </a:spcBef>
              <a:spcAft>
                <a:spcPts val="2400"/>
              </a:spcAft>
              <a:buClr>
                <a:schemeClr val="tx1"/>
              </a:buClr>
            </a:pPr>
            <a:r>
              <a:rPr lang="en-US" b="1" dirty="0">
                <a:solidFill>
                  <a:schemeClr val="tx1"/>
                </a:solidFill>
                <a:latin typeface="Roboto-Light"/>
              </a:rPr>
              <a:t>Show respect for everyone by beginning and ending on time.</a:t>
            </a:r>
          </a:p>
          <a:p>
            <a:pPr marL="463550" indent="-238125">
              <a:lnSpc>
                <a:spcPct val="100000"/>
              </a:lnSpc>
              <a:spcBef>
                <a:spcPts val="0"/>
              </a:spcBef>
              <a:spcAft>
                <a:spcPts val="2400"/>
              </a:spcAft>
              <a:buClr>
                <a:schemeClr val="tx1"/>
              </a:buClr>
            </a:pPr>
            <a:r>
              <a:rPr lang="en-US" b="1" dirty="0">
                <a:solidFill>
                  <a:schemeClr val="tx1"/>
                </a:solidFill>
                <a:latin typeface="Roboto-Light"/>
              </a:rPr>
              <a:t>Encourage couples to complete their project. Praise those who do but don’t rebuke those who do not.</a:t>
            </a:r>
          </a:p>
          <a:p>
            <a:pPr marL="177800" indent="0">
              <a:lnSpc>
                <a:spcPct val="100000"/>
              </a:lnSpc>
              <a:spcBef>
                <a:spcPts val="0"/>
              </a:spcBef>
              <a:spcAft>
                <a:spcPts val="2400"/>
              </a:spcAft>
              <a:buNone/>
            </a:pPr>
            <a:r>
              <a:rPr lang="en-US" b="1" u="sng" dirty="0">
                <a:solidFill>
                  <a:schemeClr val="tx1"/>
                </a:solidFill>
                <a:latin typeface="Roboto-Light"/>
              </a:rPr>
              <a:t>Optional</a:t>
            </a:r>
            <a:r>
              <a:rPr lang="en-US" b="1" dirty="0">
                <a:solidFill>
                  <a:schemeClr val="tx1"/>
                </a:solidFill>
                <a:latin typeface="Roboto-Light"/>
              </a:rPr>
              <a:t>: Serve simple snacks and beverages.</a:t>
            </a:r>
            <a:endParaRPr lang="en-US" sz="4000" b="1" dirty="0">
              <a:solidFill>
                <a:schemeClr val="tx1"/>
              </a:solidFill>
              <a:latin typeface="Roboto-Light"/>
            </a:endParaRPr>
          </a:p>
        </p:txBody>
      </p:sp>
      <p:sp>
        <p:nvSpPr>
          <p:cNvPr id="3" name="Rectangle 2">
            <a:extLst>
              <a:ext uri="{FF2B5EF4-FFF2-40B4-BE49-F238E27FC236}">
                <a16:creationId xmlns:a16="http://schemas.microsoft.com/office/drawing/2014/main" id="{1EA2AC29-20C5-42D3-867E-36AADD17EA42}"/>
              </a:ext>
            </a:extLst>
          </p:cNvPr>
          <p:cNvSpPr/>
          <p:nvPr/>
        </p:nvSpPr>
        <p:spPr>
          <a:xfrm>
            <a:off x="547948" y="566241"/>
            <a:ext cx="2262159" cy="923330"/>
          </a:xfrm>
          <a:prstGeom prst="rect">
            <a:avLst/>
          </a:prstGeom>
          <a:noFill/>
        </p:spPr>
        <p:txBody>
          <a:bodyPr wrap="none" lIns="91440" tIns="45720" rIns="91440" bIns="45720">
            <a:spAutoFit/>
          </a:bodyPr>
          <a:lstStyle/>
          <a:p>
            <a:pPr algn="ctr"/>
            <a:r>
              <a:rPr lang="en-US" sz="5400" b="1" dirty="0">
                <a:ln>
                  <a:solidFill>
                    <a:schemeClr val="tx1"/>
                  </a:solidFill>
                </a:ln>
                <a:solidFill>
                  <a:srgbClr val="BC955C"/>
                </a:solidFill>
              </a:rPr>
              <a:t>Step 5</a:t>
            </a:r>
            <a:endParaRPr lang="en-US" sz="5400" b="1" cap="none" spc="0" dirty="0">
              <a:ln w="0">
                <a:solidFill>
                  <a:schemeClr val="tx1"/>
                </a:solidFill>
              </a:ln>
              <a:solidFill>
                <a:srgbClr val="BC955C"/>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46161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6051874-E88B-4296-97CB-37CF2CF26B30}"/>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Roboto Medium"/>
                <a:cs typeface="Arial"/>
              </a:rPr>
              <a:t>Leading a Virtual Group</a:t>
            </a:r>
            <a:endParaRPr lang="en-US" dirty="0"/>
          </a:p>
        </p:txBody>
      </p:sp>
      <p:sp>
        <p:nvSpPr>
          <p:cNvPr id="4" name="Text Placeholder 4">
            <a:extLst>
              <a:ext uri="{FF2B5EF4-FFF2-40B4-BE49-F238E27FC236}">
                <a16:creationId xmlns:a16="http://schemas.microsoft.com/office/drawing/2014/main" id="{586B72AF-7F16-494C-95B9-878D5F8FE0B4}"/>
              </a:ext>
            </a:extLst>
          </p:cNvPr>
          <p:cNvSpPr txBox="1">
            <a:spLocks/>
          </p:cNvSpPr>
          <p:nvPr/>
        </p:nvSpPr>
        <p:spPr>
          <a:xfrm>
            <a:off x="838200" y="1825625"/>
            <a:ext cx="10515599" cy="4351338"/>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kern="0" dirty="0">
                <a:solidFill>
                  <a:schemeClr val="tx1"/>
                </a:solidFill>
              </a:rPr>
              <a:t> </a:t>
            </a:r>
            <a:endParaRPr lang="en-US" sz="4000" kern="0" dirty="0">
              <a:solidFill>
                <a:schemeClr val="tx1"/>
              </a:solidFill>
            </a:endParaRPr>
          </a:p>
        </p:txBody>
      </p:sp>
      <p:sp>
        <p:nvSpPr>
          <p:cNvPr id="5" name="Rectangle 4">
            <a:extLst>
              <a:ext uri="{FF2B5EF4-FFF2-40B4-BE49-F238E27FC236}">
                <a16:creationId xmlns:a16="http://schemas.microsoft.com/office/drawing/2014/main" id="{18BCA734-55E7-4AFF-81DE-66DE1576E9CB}"/>
              </a:ext>
            </a:extLst>
          </p:cNvPr>
          <p:cNvSpPr/>
          <p:nvPr/>
        </p:nvSpPr>
        <p:spPr>
          <a:xfrm>
            <a:off x="1411111" y="1690688"/>
            <a:ext cx="8030069" cy="4170372"/>
          </a:xfrm>
          <a:prstGeom prst="rect">
            <a:avLst/>
          </a:prstGeom>
        </p:spPr>
        <p:txBody>
          <a:bodyPr wrap="square" anchor="t">
            <a:spAutoFit/>
          </a:bodyPr>
          <a:lstStyle/>
          <a:p>
            <a:pPr>
              <a:spcAft>
                <a:spcPts val="1800"/>
              </a:spcAft>
            </a:pPr>
            <a:r>
              <a:rPr lang="en-US" sz="3200" b="1" u="sng" dirty="0">
                <a:latin typeface="Roboto-Light"/>
                <a:ea typeface="Roboto Medium" pitchFamily="2" charset="0"/>
              </a:rPr>
              <a:t>Begin with virtual etiquette</a:t>
            </a:r>
            <a:r>
              <a:rPr lang="en-US" sz="3200" dirty="0">
                <a:latin typeface="Roboto-Light"/>
                <a:ea typeface="Roboto Medium" pitchFamily="2" charset="0"/>
              </a:rPr>
              <a:t>.</a:t>
            </a:r>
          </a:p>
          <a:p>
            <a:pPr marL="490855" indent="-457200">
              <a:spcAft>
                <a:spcPts val="600"/>
              </a:spcAft>
              <a:buFont typeface="Arial" panose="020B0604020202020204" pitchFamily="34" charset="0"/>
              <a:buChar char="•"/>
            </a:pPr>
            <a:r>
              <a:rPr lang="en-US" sz="2400" b="1" dirty="0">
                <a:latin typeface="Roboto Light" pitchFamily="2" charset="0"/>
                <a:ea typeface="Roboto Light" pitchFamily="2" charset="0"/>
              </a:rPr>
              <a:t>Mute all mics unless speaking</a:t>
            </a:r>
          </a:p>
          <a:p>
            <a:pPr marL="490855" indent="-457200">
              <a:spcAft>
                <a:spcPts val="600"/>
              </a:spcAft>
              <a:buFont typeface="Arial" panose="020B0604020202020204" pitchFamily="34" charset="0"/>
              <a:buChar char="•"/>
            </a:pPr>
            <a:r>
              <a:rPr lang="en-US" sz="2400" b="1" dirty="0">
                <a:latin typeface="Roboto Light" pitchFamily="2" charset="0"/>
                <a:ea typeface="Roboto Light" pitchFamily="2" charset="0"/>
              </a:rPr>
              <a:t>Raise your hands to indicate a desire to share</a:t>
            </a:r>
          </a:p>
          <a:p>
            <a:pPr marL="490855" indent="-457200">
              <a:spcAft>
                <a:spcPts val="600"/>
              </a:spcAft>
              <a:buFont typeface="Arial" panose="020B0604020202020204" pitchFamily="34" charset="0"/>
              <a:buChar char="•"/>
            </a:pPr>
            <a:r>
              <a:rPr lang="en-US" sz="2400" b="1" dirty="0">
                <a:latin typeface="Roboto Light" pitchFamily="2" charset="0"/>
                <a:ea typeface="Roboto Light" pitchFamily="2" charset="0"/>
              </a:rPr>
              <a:t>Clap in a circle motion to show agreement</a:t>
            </a:r>
          </a:p>
          <a:p>
            <a:pPr marL="490855" indent="-457200">
              <a:spcAft>
                <a:spcPts val="600"/>
              </a:spcAft>
              <a:buFont typeface="Arial" panose="020B0604020202020204" pitchFamily="34" charset="0"/>
              <a:buChar char="•"/>
            </a:pPr>
            <a:r>
              <a:rPr lang="en-US" sz="2400" b="1" dirty="0">
                <a:latin typeface="Roboto Light" pitchFamily="2" charset="0"/>
                <a:ea typeface="Roboto Light" pitchFamily="2" charset="0"/>
              </a:rPr>
              <a:t>Using thumbs up/down to respond to Y/N questions presented to the group</a:t>
            </a:r>
          </a:p>
          <a:p>
            <a:pPr marL="490855" indent="-457200">
              <a:spcAft>
                <a:spcPts val="600"/>
              </a:spcAft>
              <a:buFont typeface="Arial" panose="020B0604020202020204" pitchFamily="34" charset="0"/>
              <a:buChar char="•"/>
            </a:pPr>
            <a:r>
              <a:rPr lang="en-US" sz="2400" b="1" dirty="0">
                <a:latin typeface="Roboto Light" pitchFamily="2" charset="0"/>
                <a:ea typeface="Roboto Light" pitchFamily="2" charset="0"/>
              </a:rPr>
              <a:t>Use the chat feature, if desired</a:t>
            </a:r>
          </a:p>
          <a:p>
            <a:pPr marL="490855" indent="-457200">
              <a:spcAft>
                <a:spcPts val="600"/>
              </a:spcAft>
              <a:buFont typeface="Arial" panose="020B0604020202020204" pitchFamily="34" charset="0"/>
              <a:buChar char="•"/>
            </a:pPr>
            <a:r>
              <a:rPr lang="en-US" sz="2400" b="1" dirty="0">
                <a:latin typeface="Roboto Light" pitchFamily="2" charset="0"/>
                <a:ea typeface="Roboto Light" pitchFamily="2" charset="0"/>
              </a:rPr>
              <a:t>Following other directions specific to the study</a:t>
            </a:r>
          </a:p>
          <a:p>
            <a:pPr marL="33655" algn="r">
              <a:spcBef>
                <a:spcPts val="0"/>
              </a:spcBef>
            </a:pPr>
            <a:r>
              <a:rPr lang="en-US" sz="2000" dirty="0">
                <a:latin typeface="Roboto Light" pitchFamily="2" charset="0"/>
                <a:ea typeface="Roboto Light" pitchFamily="2" charset="0"/>
              </a:rPr>
              <a:t>-Trevor and Tanya </a:t>
            </a:r>
            <a:r>
              <a:rPr lang="en-US" sz="2000" dirty="0" err="1">
                <a:latin typeface="Roboto Light" pitchFamily="2" charset="0"/>
                <a:ea typeface="Roboto Light" pitchFamily="2" charset="0"/>
              </a:rPr>
              <a:t>Kravick</a:t>
            </a:r>
            <a:endParaRPr lang="en-US" sz="2000" dirty="0">
              <a:latin typeface="Roboto Light" pitchFamily="2" charset="0"/>
              <a:ea typeface="Roboto Light" pitchFamily="2" charset="0"/>
            </a:endParaRPr>
          </a:p>
        </p:txBody>
      </p:sp>
    </p:spTree>
    <p:extLst>
      <p:ext uri="{BB962C8B-B14F-4D97-AF65-F5344CB8AC3E}">
        <p14:creationId xmlns:p14="http://schemas.microsoft.com/office/powerpoint/2010/main" val="542297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E50310-CA29-44EB-BC05-7FE57AC70118}"/>
              </a:ext>
            </a:extLst>
          </p:cNvPr>
          <p:cNvSpPr>
            <a:spLocks noGrp="1"/>
          </p:cNvSpPr>
          <p:nvPr>
            <p:ph type="body" idx="1"/>
          </p:nvPr>
        </p:nvSpPr>
        <p:spPr>
          <a:xfrm>
            <a:off x="838200" y="1617453"/>
            <a:ext cx="10515599" cy="3623094"/>
          </a:xfrm>
        </p:spPr>
        <p:txBody>
          <a:bodyPr/>
          <a:lstStyle/>
          <a:p>
            <a:pPr marL="177800" indent="0" algn="ctr">
              <a:buNone/>
            </a:pPr>
            <a:r>
              <a:rPr lang="en-US" sz="23900" b="1" dirty="0">
                <a:solidFill>
                  <a:schemeClr val="tx1"/>
                </a:solidFill>
              </a:rPr>
              <a:t>Q &amp; A</a:t>
            </a:r>
            <a:endParaRPr lang="en-US" b="1" dirty="0">
              <a:solidFill>
                <a:schemeClr val="tx1"/>
              </a:solidFill>
            </a:endParaRPr>
          </a:p>
        </p:txBody>
      </p:sp>
    </p:spTree>
    <p:extLst>
      <p:ext uri="{BB962C8B-B14F-4D97-AF65-F5344CB8AC3E}">
        <p14:creationId xmlns:p14="http://schemas.microsoft.com/office/powerpoint/2010/main" val="558175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54AB1-5F54-48B3-8C7C-3B641C4F7D0A}"/>
              </a:ext>
            </a:extLst>
          </p:cNvPr>
          <p:cNvSpPr>
            <a:spLocks noGrp="1"/>
          </p:cNvSpPr>
          <p:nvPr>
            <p:ph type="title"/>
          </p:nvPr>
        </p:nvSpPr>
        <p:spPr>
          <a:xfrm>
            <a:off x="838200" y="1362973"/>
            <a:ext cx="8150525" cy="4641011"/>
          </a:xfrm>
        </p:spPr>
        <p:txBody>
          <a:bodyPr/>
          <a:lstStyle/>
          <a:p>
            <a:pPr algn="ctr"/>
            <a:r>
              <a:rPr lang="en-US" sz="5400" dirty="0"/>
              <a:t>Hidden slide</a:t>
            </a:r>
            <a:br>
              <a:rPr lang="en-US" sz="5400" dirty="0"/>
            </a:br>
            <a:r>
              <a:rPr lang="en-US" sz="5400" dirty="0"/>
              <a:t>for PRESENTER</a:t>
            </a:r>
            <a:br>
              <a:rPr lang="en-US" sz="5400" dirty="0"/>
            </a:br>
            <a:r>
              <a:rPr lang="en-US" sz="5400" dirty="0"/>
              <a:t>overview notes on animation and handouts</a:t>
            </a:r>
          </a:p>
        </p:txBody>
      </p:sp>
      <p:sp>
        <p:nvSpPr>
          <p:cNvPr id="3" name="Rectangle 2">
            <a:extLst>
              <a:ext uri="{FF2B5EF4-FFF2-40B4-BE49-F238E27FC236}">
                <a16:creationId xmlns:a16="http://schemas.microsoft.com/office/drawing/2014/main" id="{CE9A82F6-7904-40F6-99CC-86AADFB786D6}"/>
              </a:ext>
            </a:extLst>
          </p:cNvPr>
          <p:cNvSpPr/>
          <p:nvPr/>
        </p:nvSpPr>
        <p:spPr>
          <a:xfrm rot="20531652">
            <a:off x="652029" y="3244636"/>
            <a:ext cx="10447712" cy="1323439"/>
          </a:xfrm>
          <a:prstGeom prst="rect">
            <a:avLst/>
          </a:prstGeom>
          <a:noFill/>
        </p:spPr>
        <p:txBody>
          <a:bodyPr wrap="square" lIns="91440" tIns="45720" rIns="91440" bIns="45720">
            <a:spAutoFit/>
          </a:bodyPr>
          <a:lstStyle/>
          <a:p>
            <a:pPr algn="ctr"/>
            <a:r>
              <a:rPr lang="en-US" sz="8000" b="1" cap="none" spc="300" dirty="0">
                <a:ln w="6600">
                  <a:solidFill>
                    <a:schemeClr val="accent2">
                      <a:alpha val="50000"/>
                    </a:schemeClr>
                  </a:solidFill>
                  <a:prstDash val="solid"/>
                </a:ln>
                <a:noFill/>
                <a:effectLst>
                  <a:outerShdw dist="38100" dir="2700000" algn="tl" rotWithShape="0">
                    <a:schemeClr val="accent2"/>
                  </a:outerShdw>
                </a:effectLst>
                <a:latin typeface="Arial Black" panose="020B0A04020102020204" pitchFamily="34" charset="0"/>
              </a:rPr>
              <a:t>HIDDEN SLIDE</a:t>
            </a:r>
          </a:p>
        </p:txBody>
      </p:sp>
    </p:spTree>
    <p:extLst>
      <p:ext uri="{BB962C8B-B14F-4D97-AF65-F5344CB8AC3E}">
        <p14:creationId xmlns:p14="http://schemas.microsoft.com/office/powerpoint/2010/main" val="1844388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circle&#10;&#10;Description automatically generated">
            <a:extLst>
              <a:ext uri="{FF2B5EF4-FFF2-40B4-BE49-F238E27FC236}">
                <a16:creationId xmlns:a16="http://schemas.microsoft.com/office/drawing/2014/main" id="{1CE8FA12-3CAD-471B-B495-951E0E57A20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285132" y="888421"/>
            <a:ext cx="7621736" cy="5081158"/>
          </a:xfrm>
          <a:prstGeom prst="rect">
            <a:avLst/>
          </a:prstGeom>
        </p:spPr>
      </p:pic>
      <p:sp>
        <p:nvSpPr>
          <p:cNvPr id="5" name="TextBox 4">
            <a:extLst>
              <a:ext uri="{FF2B5EF4-FFF2-40B4-BE49-F238E27FC236}">
                <a16:creationId xmlns:a16="http://schemas.microsoft.com/office/drawing/2014/main" id="{A3A3A41C-8785-4A9A-8B43-832D0FB19718}"/>
              </a:ext>
            </a:extLst>
          </p:cNvPr>
          <p:cNvSpPr txBox="1"/>
          <p:nvPr/>
        </p:nvSpPr>
        <p:spPr>
          <a:xfrm>
            <a:off x="-4794541" y="6627168"/>
            <a:ext cx="7621736" cy="230832"/>
          </a:xfrm>
          <a:prstGeom prst="rect">
            <a:avLst/>
          </a:prstGeom>
          <a:noFill/>
        </p:spPr>
        <p:txBody>
          <a:bodyPr wrap="square" rtlCol="0">
            <a:spAutoFit/>
          </a:bodyPr>
          <a:lstStyle/>
          <a:p>
            <a:r>
              <a:rPr lang="en-US" sz="900">
                <a:hlinkClick r:id="rId4" tooltip="http://celebratingfamilystories.blogspot.com/2012/10/heading-in-right-direction-people.html"/>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4119338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21581B62-866C-4EA2-BA6D-C47B6030A727}"/>
              </a:ext>
            </a:extLst>
          </p:cNvPr>
          <p:cNvSpPr txBox="1">
            <a:spLocks/>
          </p:cNvSpPr>
          <p:nvPr/>
        </p:nvSpPr>
        <p:spPr>
          <a:xfrm>
            <a:off x="6492240" y="2621932"/>
            <a:ext cx="4861560" cy="2511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marR="0" lvl="0" indent="0" algn="l" defTabSz="914400" rtl="0" eaLnBrk="1" fontAlgn="auto" latinLnBrk="0" hangingPunct="1">
              <a:lnSpc>
                <a:spcPct val="100000"/>
              </a:lnSpc>
              <a:spcBef>
                <a:spcPts val="0"/>
              </a:spcBef>
              <a:spcAft>
                <a:spcPts val="3600"/>
              </a:spcAft>
              <a:buClrTx/>
              <a:buSzTx/>
              <a:buFont typeface="Arial" panose="020B0604020202020204" pitchFamily="34" charset="0"/>
              <a:buNone/>
              <a:tabLst/>
              <a:defRPr/>
            </a:pPr>
            <a:r>
              <a:rPr kumimoji="0" lang="en-US" sz="3000" b="1" i="0" u="none" strike="noStrike" kern="1200" cap="none" spc="0" normalizeH="0" baseline="0" noProof="0" dirty="0">
                <a:ln>
                  <a:noFill/>
                </a:ln>
                <a:solidFill>
                  <a:sysClr val="windowText" lastClr="000000"/>
                </a:solidFill>
                <a:effectLst/>
                <a:uLnTx/>
                <a:uFillTx/>
                <a:latin typeface="Roboto Light"/>
              </a:rPr>
              <a:t>Events (Winning)</a:t>
            </a:r>
          </a:p>
          <a:p>
            <a:pPr marL="177800" marR="0" lvl="0" indent="0" algn="l" defTabSz="914400" rtl="0" eaLnBrk="1" fontAlgn="auto" latinLnBrk="0" hangingPunct="1">
              <a:lnSpc>
                <a:spcPct val="100000"/>
              </a:lnSpc>
              <a:spcBef>
                <a:spcPts val="0"/>
              </a:spcBef>
              <a:spcAft>
                <a:spcPts val="3600"/>
              </a:spcAft>
              <a:buClrTx/>
              <a:buSzTx/>
              <a:buFont typeface="Arial" panose="020B0604020202020204" pitchFamily="34" charset="0"/>
              <a:buNone/>
              <a:tabLst/>
              <a:defRPr/>
            </a:pPr>
            <a:r>
              <a:rPr lang="en-US" sz="3000" b="1" dirty="0">
                <a:solidFill>
                  <a:sysClr val="windowText" lastClr="000000"/>
                </a:solidFill>
                <a:latin typeface="Roboto Light"/>
              </a:rPr>
              <a:t>Small Groups (Building)</a:t>
            </a:r>
          </a:p>
          <a:p>
            <a:pPr marL="177800" marR="0" lvl="0" indent="0" algn="l" defTabSz="914400" rtl="0" eaLnBrk="1" fontAlgn="auto" latinLnBrk="0" hangingPunct="1">
              <a:lnSpc>
                <a:spcPct val="100000"/>
              </a:lnSpc>
              <a:spcBef>
                <a:spcPts val="0"/>
              </a:spcBef>
              <a:spcAft>
                <a:spcPts val="3600"/>
              </a:spcAft>
              <a:buClrTx/>
              <a:buSzTx/>
              <a:buFont typeface="Arial" panose="020B0604020202020204" pitchFamily="34" charset="0"/>
              <a:buNone/>
              <a:tabLst/>
              <a:defRPr/>
            </a:pPr>
            <a:r>
              <a:rPr lang="en-US" sz="3000" b="1" dirty="0">
                <a:solidFill>
                  <a:sysClr val="windowText" lastClr="000000"/>
                </a:solidFill>
                <a:latin typeface="Roboto Light"/>
              </a:rPr>
              <a:t>Training (Sending)</a:t>
            </a:r>
          </a:p>
        </p:txBody>
      </p:sp>
      <p:pic>
        <p:nvPicPr>
          <p:cNvPr id="7" name="Picture 6" descr="A close up of a logo&#10;&#10;Description automatically generated">
            <a:extLst>
              <a:ext uri="{FF2B5EF4-FFF2-40B4-BE49-F238E27FC236}">
                <a16:creationId xmlns:a16="http://schemas.microsoft.com/office/drawing/2014/main" id="{FFEA72F1-81E8-4F08-9C24-A6F19DBA61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083" y="1476609"/>
            <a:ext cx="5782917" cy="4802188"/>
          </a:xfrm>
          <a:prstGeom prst="rect">
            <a:avLst/>
          </a:prstGeom>
        </p:spPr>
      </p:pic>
      <p:sp>
        <p:nvSpPr>
          <p:cNvPr id="8" name="Title 4">
            <a:extLst>
              <a:ext uri="{FF2B5EF4-FFF2-40B4-BE49-F238E27FC236}">
                <a16:creationId xmlns:a16="http://schemas.microsoft.com/office/drawing/2014/main" id="{66EF354E-9EE6-4FC4-BA51-402997879098}"/>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Roboto Medium" pitchFamily="2" charset="0"/>
                <a:ea typeface="Roboto Medium" pitchFamily="2" charset="0"/>
              </a:rPr>
              <a:t>FamilyLife</a:t>
            </a:r>
            <a:r>
              <a:rPr lang="en-US" b="1" baseline="30000" dirty="0">
                <a:latin typeface="Roboto Medium" pitchFamily="2" charset="0"/>
                <a:ea typeface="Roboto Medium" pitchFamily="2" charset="0"/>
              </a:rPr>
              <a:t>® </a:t>
            </a:r>
            <a:r>
              <a:rPr lang="en-US" b="1" dirty="0">
                <a:latin typeface="Roboto Medium" pitchFamily="2" charset="0"/>
                <a:ea typeface="Roboto Medium" pitchFamily="2" charset="0"/>
              </a:rPr>
              <a:t>Local Core Strategy</a:t>
            </a:r>
          </a:p>
        </p:txBody>
      </p:sp>
    </p:spTree>
    <p:extLst>
      <p:ext uri="{BB962C8B-B14F-4D97-AF65-F5344CB8AC3E}">
        <p14:creationId xmlns:p14="http://schemas.microsoft.com/office/powerpoint/2010/main" val="3940743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21581B62-866C-4EA2-BA6D-C47B6030A727}"/>
              </a:ext>
            </a:extLst>
          </p:cNvPr>
          <p:cNvSpPr txBox="1">
            <a:spLocks/>
          </p:cNvSpPr>
          <p:nvPr/>
        </p:nvSpPr>
        <p:spPr>
          <a:xfrm>
            <a:off x="6286499" y="2496202"/>
            <a:ext cx="5592417" cy="276300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marR="0" lvl="0" indent="0" algn="l" defTabSz="914400" rtl="0" eaLnBrk="1" fontAlgn="auto" latinLnBrk="0" hangingPunct="1">
              <a:lnSpc>
                <a:spcPct val="100000"/>
              </a:lnSpc>
              <a:spcBef>
                <a:spcPts val="0"/>
              </a:spcBef>
              <a:spcAft>
                <a:spcPts val="3600"/>
              </a:spcAft>
              <a:buClrTx/>
              <a:buSzTx/>
              <a:buFont typeface="Arial" panose="020B0604020202020204" pitchFamily="34" charset="0"/>
              <a:buNone/>
              <a:tabLst/>
              <a:defRPr/>
            </a:pPr>
            <a:r>
              <a:rPr kumimoji="0" lang="en-US" sz="3000" b="1" i="0" u="none" strike="noStrike" kern="1200" cap="none" spc="0" normalizeH="0" baseline="0" noProof="0" dirty="0">
                <a:ln>
                  <a:noFill/>
                </a:ln>
                <a:solidFill>
                  <a:schemeClr val="bg1">
                    <a:lumMod val="65000"/>
                  </a:schemeClr>
                </a:solidFill>
                <a:effectLst/>
                <a:uLnTx/>
                <a:uFillTx/>
                <a:latin typeface="Roboto Light"/>
              </a:rPr>
              <a:t>Events (Winning)</a:t>
            </a:r>
          </a:p>
          <a:p>
            <a:pPr marL="177800" marR="0" lvl="0" indent="0" algn="l" defTabSz="914400" rtl="0" eaLnBrk="1" fontAlgn="auto" latinLnBrk="0" hangingPunct="1">
              <a:lnSpc>
                <a:spcPct val="100000"/>
              </a:lnSpc>
              <a:spcBef>
                <a:spcPts val="0"/>
              </a:spcBef>
              <a:spcAft>
                <a:spcPts val="3600"/>
              </a:spcAft>
              <a:buClrTx/>
              <a:buSzTx/>
              <a:buFont typeface="Arial" panose="020B0604020202020204" pitchFamily="34" charset="0"/>
              <a:buNone/>
              <a:tabLst/>
              <a:defRPr/>
            </a:pPr>
            <a:r>
              <a:rPr lang="en-US" sz="3600" b="1" dirty="0">
                <a:solidFill>
                  <a:schemeClr val="accent1"/>
                </a:solidFill>
                <a:latin typeface="Roboto Light"/>
              </a:rPr>
              <a:t>Small Groups (Building)</a:t>
            </a:r>
          </a:p>
          <a:p>
            <a:pPr marL="177800" indent="0">
              <a:lnSpc>
                <a:spcPct val="100000"/>
              </a:lnSpc>
              <a:spcBef>
                <a:spcPts val="0"/>
              </a:spcBef>
              <a:spcAft>
                <a:spcPts val="3600"/>
              </a:spcAft>
              <a:buNone/>
              <a:defRPr/>
            </a:pPr>
            <a:r>
              <a:rPr lang="en-US" sz="3000" b="1" dirty="0">
                <a:solidFill>
                  <a:schemeClr val="bg1">
                    <a:lumMod val="65000"/>
                  </a:schemeClr>
                </a:solidFill>
                <a:latin typeface="Roboto Light"/>
              </a:rPr>
              <a:t>Training (Sending)</a:t>
            </a: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7" name="Picture 6" descr="A close up of a logo&#10;&#10;Description automatically generated">
            <a:extLst>
              <a:ext uri="{FF2B5EF4-FFF2-40B4-BE49-F238E27FC236}">
                <a16:creationId xmlns:a16="http://schemas.microsoft.com/office/drawing/2014/main" id="{FFEA72F1-81E8-4F08-9C24-A6F19DBA61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083" y="1476609"/>
            <a:ext cx="5782917" cy="4802188"/>
          </a:xfrm>
          <a:prstGeom prst="rect">
            <a:avLst/>
          </a:prstGeom>
        </p:spPr>
      </p:pic>
      <p:sp>
        <p:nvSpPr>
          <p:cNvPr id="8" name="Title 4">
            <a:extLst>
              <a:ext uri="{FF2B5EF4-FFF2-40B4-BE49-F238E27FC236}">
                <a16:creationId xmlns:a16="http://schemas.microsoft.com/office/drawing/2014/main" id="{66EF354E-9EE6-4FC4-BA51-402997879098}"/>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Roboto Medium" pitchFamily="2" charset="0"/>
                <a:ea typeface="Roboto Medium" pitchFamily="2" charset="0"/>
              </a:rPr>
              <a:t>FamilyLife</a:t>
            </a:r>
            <a:r>
              <a:rPr lang="en-US" b="1" baseline="30000" dirty="0">
                <a:latin typeface="Roboto Medium" pitchFamily="2" charset="0"/>
                <a:ea typeface="Roboto Medium" pitchFamily="2" charset="0"/>
              </a:rPr>
              <a:t>® </a:t>
            </a:r>
            <a:r>
              <a:rPr lang="en-US" b="1" dirty="0">
                <a:latin typeface="Roboto Medium" pitchFamily="2" charset="0"/>
                <a:ea typeface="Roboto Medium" pitchFamily="2" charset="0"/>
              </a:rPr>
              <a:t>Local Core Strategy</a:t>
            </a:r>
          </a:p>
        </p:txBody>
      </p:sp>
    </p:spTree>
    <p:extLst>
      <p:ext uri="{BB962C8B-B14F-4D97-AF65-F5344CB8AC3E}">
        <p14:creationId xmlns:p14="http://schemas.microsoft.com/office/powerpoint/2010/main" val="1265322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66EF354E-9EE6-4FC4-BA51-402997879098}"/>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B0F0"/>
                </a:solidFill>
                <a:effectLst/>
                <a:uLnTx/>
                <a:uFillTx/>
                <a:latin typeface="Roboto Medium"/>
                <a:ea typeface="+mj-ea"/>
                <a:cs typeface="+mj-cs"/>
              </a:rPr>
              <a:t>Small Groups </a:t>
            </a:r>
            <a:r>
              <a:rPr lang="en-US" b="1" dirty="0">
                <a:solidFill>
                  <a:srgbClr val="000000"/>
                </a:solidFill>
                <a:latin typeface="Roboto Medium"/>
              </a:rPr>
              <a:t>w</a:t>
            </a:r>
            <a:r>
              <a:rPr kumimoji="0" lang="en-US" sz="4400" b="1" i="0" u="none" strike="noStrike" kern="1200" cap="none" spc="0" normalizeH="0" baseline="0" noProof="0" dirty="0">
                <a:ln>
                  <a:noFill/>
                </a:ln>
                <a:solidFill>
                  <a:srgbClr val="000000"/>
                </a:solidFill>
                <a:effectLst/>
                <a:uLnTx/>
                <a:uFillTx/>
                <a:latin typeface="Roboto Medium"/>
                <a:ea typeface="+mj-ea"/>
                <a:cs typeface="+mj-cs"/>
              </a:rPr>
              <a:t>ere an</a:t>
            </a:r>
            <a:br>
              <a:rPr kumimoji="0" lang="en-US" sz="4400" b="1" i="0" u="none" strike="noStrike" kern="1200" cap="none" spc="0" normalizeH="0" baseline="0" noProof="0" dirty="0">
                <a:ln>
                  <a:noFill/>
                </a:ln>
                <a:solidFill>
                  <a:srgbClr val="000000"/>
                </a:solidFill>
                <a:effectLst/>
                <a:uLnTx/>
                <a:uFillTx/>
                <a:latin typeface="Roboto Medium"/>
                <a:ea typeface="+mj-ea"/>
                <a:cs typeface="+mj-cs"/>
              </a:rPr>
            </a:br>
            <a:r>
              <a:rPr kumimoji="0" lang="en-US" sz="4400" b="1" i="0" u="none" strike="noStrike" kern="1200" cap="none" spc="0" normalizeH="0" baseline="0" noProof="0" dirty="0">
                <a:ln>
                  <a:noFill/>
                </a:ln>
                <a:solidFill>
                  <a:srgbClr val="000000"/>
                </a:solidFill>
                <a:effectLst/>
                <a:uLnTx/>
                <a:uFillTx/>
                <a:latin typeface="Roboto Medium"/>
                <a:ea typeface="+mj-ea"/>
                <a:cs typeface="+mj-cs"/>
              </a:rPr>
              <a:t>Integral Part of Jesus’ Strategy</a:t>
            </a:r>
          </a:p>
        </p:txBody>
      </p:sp>
      <p:sp>
        <p:nvSpPr>
          <p:cNvPr id="9" name="Text Placeholder 8">
            <a:extLst>
              <a:ext uri="{FF2B5EF4-FFF2-40B4-BE49-F238E27FC236}">
                <a16:creationId xmlns:a16="http://schemas.microsoft.com/office/drawing/2014/main" id="{A234BA3D-BFB7-4C5D-B017-25C324480381}"/>
              </a:ext>
            </a:extLst>
          </p:cNvPr>
          <p:cNvSpPr>
            <a:spLocks noGrp="1"/>
          </p:cNvSpPr>
          <p:nvPr>
            <p:ph type="body" idx="1"/>
          </p:nvPr>
        </p:nvSpPr>
        <p:spPr>
          <a:xfrm>
            <a:off x="838200" y="2323475"/>
            <a:ext cx="10515599" cy="1477560"/>
          </a:xfrm>
        </p:spPr>
        <p:txBody>
          <a:bodyPr/>
          <a:lstStyle/>
          <a:p>
            <a:pPr marL="465138" lvl="0" indent="-349250">
              <a:buClr>
                <a:srgbClr val="000000"/>
              </a:buClr>
              <a:buFont typeface="Arial" panose="020B0604020202020204" pitchFamily="34" charset="0"/>
              <a:buChar char="•"/>
              <a:defRPr/>
            </a:pPr>
            <a:r>
              <a:rPr lang="en-US" b="1" dirty="0">
                <a:solidFill>
                  <a:schemeClr val="tx1"/>
                </a:solidFill>
              </a:rPr>
              <a:t>Although Jesus sometimes spoke to large audiences, most of the time he met with smaller groups, especially his disciples. To them he gave deeper instruction. </a:t>
            </a:r>
            <a:r>
              <a:rPr lang="en-US" sz="2400" b="1" kern="1200" dirty="0">
                <a:solidFill>
                  <a:schemeClr val="tx1"/>
                </a:solidFill>
                <a:ea typeface="+mn-ea"/>
                <a:cs typeface="+mn-cs"/>
              </a:rPr>
              <a:t>(numerous scriptures)</a:t>
            </a:r>
          </a:p>
        </p:txBody>
      </p:sp>
      <p:pic>
        <p:nvPicPr>
          <p:cNvPr id="10" name="Picture 9">
            <a:extLst>
              <a:ext uri="{FF2B5EF4-FFF2-40B4-BE49-F238E27FC236}">
                <a16:creationId xmlns:a16="http://schemas.microsoft.com/office/drawing/2014/main" id="{43532671-B26F-4B4F-A3F6-968989CEC5B4}"/>
              </a:ext>
            </a:extLst>
          </p:cNvPr>
          <p:cNvPicPr>
            <a:picLocks noChangeAspect="1"/>
          </p:cNvPicPr>
          <p:nvPr/>
        </p:nvPicPr>
        <p:blipFill>
          <a:blip r:embed="rId3"/>
          <a:stretch>
            <a:fillRect/>
          </a:stretch>
        </p:blipFill>
        <p:spPr>
          <a:xfrm>
            <a:off x="10146677" y="3922707"/>
            <a:ext cx="1780200" cy="1661934"/>
          </a:xfrm>
          <a:prstGeom prst="rect">
            <a:avLst/>
          </a:prstGeom>
        </p:spPr>
      </p:pic>
      <p:sp>
        <p:nvSpPr>
          <p:cNvPr id="2" name="TextBox 1">
            <a:extLst>
              <a:ext uri="{FF2B5EF4-FFF2-40B4-BE49-F238E27FC236}">
                <a16:creationId xmlns:a16="http://schemas.microsoft.com/office/drawing/2014/main" id="{05327B5F-50BC-425D-8D25-7944C700F141}"/>
              </a:ext>
            </a:extLst>
          </p:cNvPr>
          <p:cNvSpPr txBox="1"/>
          <p:nvPr/>
        </p:nvSpPr>
        <p:spPr>
          <a:xfrm>
            <a:off x="838198" y="4849348"/>
            <a:ext cx="8592672" cy="1200329"/>
          </a:xfrm>
          <a:prstGeom prst="rect">
            <a:avLst/>
          </a:prstGeom>
          <a:noFill/>
        </p:spPr>
        <p:txBody>
          <a:bodyPr wrap="square" rtlCol="0">
            <a:spAutoFit/>
          </a:bodyPr>
          <a:lstStyle/>
          <a:p>
            <a:pPr marL="465138" marR="0" lvl="0" indent="-349250" algn="l" defTabSz="914400" rtl="0" eaLnBrk="1" fontAlgn="auto" latinLnBrk="0" hangingPunct="1">
              <a:lnSpc>
                <a:spcPct val="90000"/>
              </a:lnSpc>
              <a:spcBef>
                <a:spcPts val="1000"/>
              </a:spcBef>
              <a:spcAft>
                <a:spcPts val="0"/>
              </a:spcAft>
              <a:buClr>
                <a:srgbClr val="000000"/>
              </a:buClr>
              <a:buSzPct val="100000"/>
              <a:buFont typeface="Arial" panose="020B0604020202020204" pitchFamily="34" charset="0"/>
              <a:buChar char="•"/>
              <a:tabLst/>
              <a:defRPr/>
            </a:pPr>
            <a:r>
              <a:rPr lang="en-US" sz="2800" b="1" dirty="0">
                <a:latin typeface="Roboto Light"/>
                <a:sym typeface="Roboto Light"/>
              </a:rPr>
              <a:t>Jesus met with seekers, discussing the Kingdom of God and answering their questions.</a:t>
            </a:r>
            <a:br>
              <a:rPr lang="en-US" sz="2800" b="1" dirty="0">
                <a:latin typeface="Roboto Light"/>
                <a:sym typeface="Roboto Light"/>
              </a:rPr>
            </a:br>
            <a:r>
              <a:rPr lang="en-US" sz="2400" b="1" dirty="0">
                <a:latin typeface="Roboto Light"/>
                <a:sym typeface="Roboto Light"/>
              </a:rPr>
              <a:t>(John 1:45-51, Matt 19:16-22, Luke 10:38-42, John 4:1-30) </a:t>
            </a:r>
          </a:p>
        </p:txBody>
      </p:sp>
      <p:sp>
        <p:nvSpPr>
          <p:cNvPr id="3" name="TextBox 2">
            <a:extLst>
              <a:ext uri="{FF2B5EF4-FFF2-40B4-BE49-F238E27FC236}">
                <a16:creationId xmlns:a16="http://schemas.microsoft.com/office/drawing/2014/main" id="{67671DA1-2667-4681-9C0E-5F95A701668C}"/>
              </a:ext>
            </a:extLst>
          </p:cNvPr>
          <p:cNvSpPr txBox="1"/>
          <p:nvPr/>
        </p:nvSpPr>
        <p:spPr>
          <a:xfrm>
            <a:off x="838199" y="3789131"/>
            <a:ext cx="9020696" cy="867930"/>
          </a:xfrm>
          <a:prstGeom prst="rect">
            <a:avLst/>
          </a:prstGeom>
          <a:noFill/>
        </p:spPr>
        <p:txBody>
          <a:bodyPr wrap="square" rtlCol="0">
            <a:spAutoFit/>
          </a:bodyPr>
          <a:lstStyle/>
          <a:p>
            <a:pPr marL="465138" marR="0" lvl="0" indent="-349250" algn="l" defTabSz="914400" rtl="0" eaLnBrk="1" fontAlgn="auto" latinLnBrk="0" hangingPunct="1">
              <a:lnSpc>
                <a:spcPct val="90000"/>
              </a:lnSpc>
              <a:spcBef>
                <a:spcPts val="1000"/>
              </a:spcBef>
              <a:spcAft>
                <a:spcPts val="0"/>
              </a:spcAft>
              <a:buClr>
                <a:srgbClr val="000000"/>
              </a:buClr>
              <a:buSzPct val="100000"/>
              <a:buFont typeface="Arial" panose="020B0604020202020204" pitchFamily="34" charset="0"/>
              <a:buChar char="•"/>
              <a:tabLst/>
              <a:defRPr/>
            </a:pPr>
            <a:r>
              <a:rPr lang="en-US" sz="2800" b="1" dirty="0">
                <a:latin typeface="Roboto Light"/>
                <a:sym typeface="Roboto Light"/>
              </a:rPr>
              <a:t>Jesus met with smaller groups in homes, at synagogues, and during meals. </a:t>
            </a:r>
            <a:r>
              <a:rPr lang="en-US" sz="2400" b="1" dirty="0">
                <a:latin typeface="Roboto Light"/>
                <a:sym typeface="Roboto Light"/>
              </a:rPr>
              <a:t>(numerous scriptures)</a:t>
            </a:r>
            <a:endParaRPr lang="en-US" sz="2800" b="1" dirty="0">
              <a:latin typeface="Roboto Light"/>
              <a:sym typeface="Roboto Light"/>
            </a:endParaRPr>
          </a:p>
        </p:txBody>
      </p:sp>
    </p:spTree>
    <p:extLst>
      <p:ext uri="{BB962C8B-B14F-4D97-AF65-F5344CB8AC3E}">
        <p14:creationId xmlns:p14="http://schemas.microsoft.com/office/powerpoint/2010/main" val="3556936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A8A6432-3459-4118-B731-7D06100222E2}"/>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Roboto Medium"/>
              </a:rPr>
              <a:t>Dare to Trust God with Changed Lives</a:t>
            </a:r>
          </a:p>
        </p:txBody>
      </p:sp>
      <p:sp>
        <p:nvSpPr>
          <p:cNvPr id="7" name="Text Placeholder 2">
            <a:extLst>
              <a:ext uri="{FF2B5EF4-FFF2-40B4-BE49-F238E27FC236}">
                <a16:creationId xmlns:a16="http://schemas.microsoft.com/office/drawing/2014/main" id="{CDB17844-028A-46F6-B412-707B70B34EC4}"/>
              </a:ext>
            </a:extLst>
          </p:cNvPr>
          <p:cNvSpPr txBox="1">
            <a:spLocks/>
          </p:cNvSpPr>
          <p:nvPr/>
        </p:nvSpPr>
        <p:spPr>
          <a:xfrm>
            <a:off x="838201" y="1690689"/>
            <a:ext cx="6225539" cy="423172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tab pos="7315200" algn="r"/>
              </a:tabLst>
              <a:defRPr/>
            </a:pPr>
            <a:r>
              <a:rPr kumimoji="0" lang="en-US" sz="2800" b="1" i="0" u="none" strike="noStrike" kern="1200" cap="none" spc="0" normalizeH="0" baseline="0" noProof="0" dirty="0">
                <a:ln>
                  <a:noFill/>
                </a:ln>
                <a:solidFill>
                  <a:sysClr val="windowText" lastClr="000000"/>
                </a:solidFill>
                <a:effectLst/>
                <a:uLnTx/>
                <a:uFillTx/>
                <a:latin typeface="Roboto Light" pitchFamily="2" charset="0"/>
                <a:ea typeface="Roboto Light" pitchFamily="2" charset="0"/>
              </a:rPr>
              <a:t>One key couple and about 250 volunteers led nearly 20,000 people to participate in a highly evangelistic FamilyLife Local Ministry.</a:t>
            </a:r>
          </a:p>
          <a:p>
            <a:pPr marL="17780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tab pos="7315200" algn="r"/>
              </a:tabLst>
              <a:defRPr/>
            </a:pPr>
            <a:endParaRPr kumimoji="0" lang="en-US" sz="2800" b="0" i="0" u="none" strike="noStrike" kern="1200" cap="none" spc="0" normalizeH="0" baseline="0" noProof="0" dirty="0">
              <a:ln>
                <a:noFill/>
              </a:ln>
              <a:solidFill>
                <a:sysClr val="windowText" lastClr="000000"/>
              </a:solidFill>
              <a:effectLst/>
              <a:uLnTx/>
              <a:uFillTx/>
              <a:latin typeface="Roboto Light"/>
            </a:endParaRPr>
          </a:p>
          <a:p>
            <a:pPr marL="17780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i="0" u="none" strike="noStrike" kern="1200" cap="none" spc="0" normalizeH="0" baseline="0" noProof="0" dirty="0">
                <a:ln>
                  <a:noFill/>
                </a:ln>
                <a:effectLst/>
                <a:uLnTx/>
                <a:uFillTx/>
                <a:latin typeface="Roboto Medium" pitchFamily="2" charset="0"/>
                <a:ea typeface="Roboto Medium" pitchFamily="2" charset="0"/>
              </a:rPr>
              <a:t>“</a:t>
            </a:r>
            <a:r>
              <a:rPr kumimoji="0" lang="en-US" sz="3200" i="1" u="none" strike="noStrike" kern="1200" cap="none" spc="0" normalizeH="0" baseline="0" noProof="0" dirty="0">
                <a:ln>
                  <a:noFill/>
                </a:ln>
                <a:effectLst/>
                <a:uLnTx/>
                <a:uFillTx/>
                <a:latin typeface="Roboto Medium" pitchFamily="2" charset="0"/>
                <a:ea typeface="Roboto Medium" pitchFamily="2" charset="0"/>
              </a:rPr>
              <a:t>We saw God start a movement from the ministry we built</a:t>
            </a:r>
            <a:r>
              <a:rPr kumimoji="0" lang="en-US" sz="3200" i="0" u="none" strike="noStrike" kern="1200" cap="none" spc="0" normalizeH="0" baseline="0" noProof="0" dirty="0">
                <a:ln>
                  <a:noFill/>
                </a:ln>
                <a:effectLst/>
                <a:uLnTx/>
                <a:uFillTx/>
                <a:latin typeface="Roboto Medium" pitchFamily="2" charset="0"/>
                <a:ea typeface="Roboto Medium" pitchFamily="2" charset="0"/>
              </a:rPr>
              <a:t>.”</a:t>
            </a:r>
          </a:p>
        </p:txBody>
      </p:sp>
      <p:pic>
        <p:nvPicPr>
          <p:cNvPr id="8" name="Picture 7">
            <a:extLst>
              <a:ext uri="{FF2B5EF4-FFF2-40B4-BE49-F238E27FC236}">
                <a16:creationId xmlns:a16="http://schemas.microsoft.com/office/drawing/2014/main" id="{768C55FA-3641-400D-A6AD-413E942B8FF4}"/>
              </a:ext>
            </a:extLst>
          </p:cNvPr>
          <p:cNvPicPr>
            <a:picLocks noChangeAspect="1"/>
          </p:cNvPicPr>
          <p:nvPr/>
        </p:nvPicPr>
        <p:blipFill>
          <a:blip r:embed="rId3"/>
          <a:stretch>
            <a:fillRect/>
          </a:stretch>
        </p:blipFill>
        <p:spPr>
          <a:xfrm>
            <a:off x="7393233" y="1823258"/>
            <a:ext cx="4145639" cy="3566469"/>
          </a:xfrm>
          <a:prstGeom prst="rect">
            <a:avLst/>
          </a:prstGeom>
        </p:spPr>
      </p:pic>
    </p:spTree>
    <p:extLst>
      <p:ext uri="{BB962C8B-B14F-4D97-AF65-F5344CB8AC3E}">
        <p14:creationId xmlns:p14="http://schemas.microsoft.com/office/powerpoint/2010/main" val="1229546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F7F9C014-77B0-4C96-8BA3-FCF2E2873E84}"/>
              </a:ext>
            </a:extLst>
          </p:cNvPr>
          <p:cNvSpPr txBox="1">
            <a:spLocks/>
          </p:cNvSpPr>
          <p:nvPr/>
        </p:nvSpPr>
        <p:spPr>
          <a:xfrm>
            <a:off x="838200" y="365125"/>
            <a:ext cx="10515600" cy="15468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dirty="0">
                <a:ln>
                  <a:noFill/>
                </a:ln>
                <a:solidFill>
                  <a:srgbClr val="4472C4"/>
                </a:solidFill>
                <a:effectLst/>
                <a:uLnTx/>
                <a:uFillTx/>
                <a:latin typeface="Roboto Medium"/>
              </a:rPr>
              <a:t>Small Groups </a:t>
            </a:r>
            <a:r>
              <a:rPr lang="en-US" b="1" dirty="0">
                <a:latin typeface="Roboto Medium"/>
              </a:rPr>
              <a:t>Can</a:t>
            </a:r>
            <a:r>
              <a:rPr kumimoji="0" lang="en-US" b="1" i="0" u="none" strike="noStrike" kern="1200" cap="none" spc="0" normalizeH="0" baseline="0" noProof="0" dirty="0">
                <a:ln>
                  <a:noFill/>
                </a:ln>
                <a:effectLst/>
                <a:uLnTx/>
                <a:uFillTx/>
                <a:latin typeface="Roboto Medium"/>
              </a:rPr>
              <a:t> </a:t>
            </a:r>
            <a:r>
              <a:rPr lang="en-US" b="1" dirty="0">
                <a:latin typeface="Roboto Medium"/>
              </a:rPr>
              <a:t>Be</a:t>
            </a:r>
            <a:br>
              <a:rPr lang="en-US" b="1" dirty="0">
                <a:latin typeface="Roboto Medium"/>
              </a:rPr>
            </a:br>
            <a:r>
              <a:rPr lang="en-US" b="1" dirty="0">
                <a:latin typeface="Roboto Medium"/>
              </a:rPr>
              <a:t>Like</a:t>
            </a:r>
            <a:r>
              <a:rPr kumimoji="0" lang="en-US" b="1" i="0" u="none" strike="noStrike" kern="1200" cap="none" spc="0" normalizeH="0" baseline="0" noProof="0" dirty="0">
                <a:ln>
                  <a:noFill/>
                </a:ln>
                <a:effectLst/>
                <a:uLnTx/>
                <a:uFillTx/>
                <a:latin typeface="Roboto Medium"/>
              </a:rPr>
              <a:t> </a:t>
            </a:r>
            <a:r>
              <a:rPr lang="en-US" b="1" dirty="0">
                <a:latin typeface="Roboto Medium"/>
              </a:rPr>
              <a:t>Making</a:t>
            </a:r>
            <a:r>
              <a:rPr kumimoji="0" lang="en-US" b="1" i="0" u="none" strike="noStrike" kern="1200" cap="none" spc="0" normalizeH="0" baseline="0" noProof="0" dirty="0">
                <a:ln>
                  <a:noFill/>
                </a:ln>
                <a:effectLst/>
                <a:uLnTx/>
                <a:uFillTx/>
                <a:latin typeface="Roboto Medium"/>
              </a:rPr>
              <a:t> </a:t>
            </a:r>
            <a:r>
              <a:rPr lang="en-US" b="1" dirty="0">
                <a:latin typeface="Roboto Medium"/>
              </a:rPr>
              <a:t>Stone</a:t>
            </a:r>
            <a:r>
              <a:rPr kumimoji="0" lang="en-US" b="1" i="0" u="none" strike="noStrike" kern="1200" cap="none" spc="0" normalizeH="0" baseline="0" noProof="0" dirty="0">
                <a:ln>
                  <a:noFill/>
                </a:ln>
                <a:effectLst/>
                <a:uLnTx/>
                <a:uFillTx/>
                <a:latin typeface="Roboto Medium"/>
              </a:rPr>
              <a:t> </a:t>
            </a:r>
            <a:r>
              <a:rPr lang="en-US" b="1" dirty="0">
                <a:latin typeface="Roboto Medium"/>
              </a:rPr>
              <a:t>Soup</a:t>
            </a:r>
            <a:endParaRPr kumimoji="0" lang="en-US" b="1" i="0" u="none" strike="noStrike" kern="1200" cap="none" spc="0" normalizeH="0" baseline="0" noProof="0" dirty="0">
              <a:ln>
                <a:noFill/>
              </a:ln>
              <a:effectLst/>
              <a:uLnTx/>
              <a:uFillTx/>
              <a:latin typeface="Roboto Medium"/>
            </a:endParaRPr>
          </a:p>
        </p:txBody>
      </p:sp>
      <p:sp>
        <p:nvSpPr>
          <p:cNvPr id="15" name="TextBox 14">
            <a:extLst>
              <a:ext uri="{FF2B5EF4-FFF2-40B4-BE49-F238E27FC236}">
                <a16:creationId xmlns:a16="http://schemas.microsoft.com/office/drawing/2014/main" id="{C8A10A3F-A124-4787-A01E-238526BA331E}"/>
              </a:ext>
            </a:extLst>
          </p:cNvPr>
          <p:cNvSpPr txBox="1"/>
          <p:nvPr/>
        </p:nvSpPr>
        <p:spPr>
          <a:xfrm>
            <a:off x="1133103" y="3281997"/>
            <a:ext cx="5454209" cy="1477328"/>
          </a:xfrm>
          <a:prstGeom prst="rect">
            <a:avLst/>
          </a:prstGeom>
          <a:noFill/>
        </p:spPr>
        <p:txBody>
          <a:bodyPr wrap="square" rtlCol="0">
            <a:spAutoFit/>
          </a:bodyPr>
          <a:lstStyle/>
          <a:p>
            <a:r>
              <a:rPr lang="en-US" sz="3000" dirty="0">
                <a:solidFill>
                  <a:prstClr val="black"/>
                </a:solidFill>
                <a:latin typeface="Roboto Medium" pitchFamily="2" charset="0"/>
                <a:ea typeface="Roboto Medium" pitchFamily="2" charset="0"/>
              </a:rPr>
              <a:t>Group members are amazed to discover that </a:t>
            </a:r>
            <a:r>
              <a:rPr lang="en-US" sz="3000" dirty="0">
                <a:solidFill>
                  <a:srgbClr val="FF0000"/>
                </a:solidFill>
                <a:latin typeface="Roboto Medium" pitchFamily="2" charset="0"/>
                <a:ea typeface="Roboto Medium" pitchFamily="2" charset="0"/>
              </a:rPr>
              <a:t>EVERYONE</a:t>
            </a:r>
            <a:r>
              <a:rPr lang="en-US" sz="3000" dirty="0">
                <a:solidFill>
                  <a:prstClr val="black"/>
                </a:solidFill>
                <a:latin typeface="Roboto Medium" pitchFamily="2" charset="0"/>
                <a:ea typeface="Roboto Medium" pitchFamily="2" charset="0"/>
              </a:rPr>
              <a:t> has something to contribute.  </a:t>
            </a:r>
          </a:p>
        </p:txBody>
      </p:sp>
      <p:pic>
        <p:nvPicPr>
          <p:cNvPr id="16" name="Picture 2">
            <a:extLst>
              <a:ext uri="{FF2B5EF4-FFF2-40B4-BE49-F238E27FC236}">
                <a16:creationId xmlns:a16="http://schemas.microsoft.com/office/drawing/2014/main" id="{50BED09D-9EF5-4D3B-8D2E-C6B2EDB7A5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070272" y="2475470"/>
            <a:ext cx="3988625" cy="3090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404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7A7802E-B7A9-4089-B768-EA42D7FB5D52}"/>
              </a:ext>
            </a:extLst>
          </p:cNvPr>
          <p:cNvSpPr>
            <a:spLocks noGrp="1"/>
          </p:cNvSpPr>
          <p:nvPr>
            <p:ph type="title"/>
          </p:nvPr>
        </p:nvSpPr>
        <p:spPr>
          <a:xfrm>
            <a:off x="838200" y="365125"/>
            <a:ext cx="10866120" cy="1654175"/>
          </a:xfrm>
        </p:spPr>
        <p:txBody>
          <a:bodyPr/>
          <a:lstStyle/>
          <a:p>
            <a:pPr algn="ctr"/>
            <a:r>
              <a:rPr lang="en-US" b="1" dirty="0">
                <a:solidFill>
                  <a:srgbClr val="FF0000"/>
                </a:solidFill>
              </a:rPr>
              <a:t>YOU</a:t>
            </a:r>
            <a:r>
              <a:rPr lang="en-US" b="1" dirty="0"/>
              <a:t> </a:t>
            </a:r>
            <a:r>
              <a:rPr lang="en-US" b="1" dirty="0">
                <a:solidFill>
                  <a:schemeClr val="tx1"/>
                </a:solidFill>
              </a:rPr>
              <a:t>Can Make a Difference as a Couple</a:t>
            </a:r>
            <a:endParaRPr lang="en-US" dirty="0">
              <a:solidFill>
                <a:schemeClr val="tx1"/>
              </a:solidFill>
            </a:endParaRPr>
          </a:p>
          <a:p>
            <a:pPr algn="ctr"/>
            <a:r>
              <a:rPr lang="en-US" sz="2800" b="1" dirty="0">
                <a:solidFill>
                  <a:schemeClr val="tx1"/>
                </a:solidFill>
              </a:rPr>
              <a:t>Your Marriage, Your Church, Your Community</a:t>
            </a:r>
            <a:endParaRPr lang="en-US" sz="5400" dirty="0">
              <a:solidFill>
                <a:schemeClr val="tx1"/>
              </a:solidFill>
            </a:endParaRPr>
          </a:p>
        </p:txBody>
      </p:sp>
      <p:sp>
        <p:nvSpPr>
          <p:cNvPr id="5" name="Text Placeholder 4">
            <a:extLst>
              <a:ext uri="{FF2B5EF4-FFF2-40B4-BE49-F238E27FC236}">
                <a16:creationId xmlns:a16="http://schemas.microsoft.com/office/drawing/2014/main" id="{6B66C518-D6FE-4645-A088-50348160D56A}"/>
              </a:ext>
            </a:extLst>
          </p:cNvPr>
          <p:cNvSpPr>
            <a:spLocks noGrp="1"/>
          </p:cNvSpPr>
          <p:nvPr>
            <p:ph type="body" idx="1"/>
          </p:nvPr>
        </p:nvSpPr>
        <p:spPr>
          <a:xfrm>
            <a:off x="2514600" y="2308860"/>
            <a:ext cx="7246620" cy="3426004"/>
          </a:xfrm>
        </p:spPr>
        <p:txBody>
          <a:bodyPr/>
          <a:lstStyle/>
          <a:p>
            <a:pPr marL="457200" indent="-346075">
              <a:spcBef>
                <a:spcPts val="0"/>
              </a:spcBef>
              <a:spcAft>
                <a:spcPts val="3000"/>
              </a:spcAft>
              <a:buClr>
                <a:schemeClr val="tx1"/>
              </a:buClr>
            </a:pPr>
            <a:r>
              <a:rPr lang="en-US" sz="3000" dirty="0">
                <a:solidFill>
                  <a:schemeClr val="tx1"/>
                </a:solidFill>
                <a:latin typeface="Roboto Medium" pitchFamily="2" charset="0"/>
                <a:ea typeface="Roboto Medium" pitchFamily="2" charset="0"/>
              </a:rPr>
              <a:t>Working as a Team Couple</a:t>
            </a:r>
          </a:p>
          <a:p>
            <a:pPr marL="457200" indent="-346075">
              <a:spcBef>
                <a:spcPts val="0"/>
              </a:spcBef>
              <a:spcAft>
                <a:spcPts val="3000"/>
              </a:spcAft>
              <a:buClr>
                <a:schemeClr val="tx1"/>
              </a:buClr>
            </a:pPr>
            <a:r>
              <a:rPr lang="en-US" sz="3000" dirty="0">
                <a:solidFill>
                  <a:schemeClr val="tx1"/>
                </a:solidFill>
                <a:latin typeface="Roboto Medium" pitchFamily="2" charset="0"/>
                <a:ea typeface="Roboto Medium" pitchFamily="2" charset="0"/>
              </a:rPr>
              <a:t>Allowing Differences to Make You</a:t>
            </a:r>
            <a:br>
              <a:rPr lang="en-US" sz="3000" dirty="0">
                <a:solidFill>
                  <a:schemeClr val="tx1"/>
                </a:solidFill>
                <a:latin typeface="Roboto Medium" pitchFamily="2" charset="0"/>
                <a:ea typeface="Roboto Medium" pitchFamily="2" charset="0"/>
              </a:rPr>
            </a:br>
            <a:r>
              <a:rPr lang="en-US" sz="3000" dirty="0">
                <a:solidFill>
                  <a:schemeClr val="tx1"/>
                </a:solidFill>
                <a:latin typeface="Roboto Medium" pitchFamily="2" charset="0"/>
                <a:ea typeface="Roboto Medium" pitchFamily="2" charset="0"/>
              </a:rPr>
              <a:t>Stronger as a Team</a:t>
            </a:r>
          </a:p>
          <a:p>
            <a:pPr marL="457200" indent="-346075">
              <a:spcBef>
                <a:spcPts val="0"/>
              </a:spcBef>
              <a:spcAft>
                <a:spcPts val="3000"/>
              </a:spcAft>
              <a:buClr>
                <a:schemeClr val="tx1"/>
              </a:buClr>
            </a:pPr>
            <a:r>
              <a:rPr lang="en-US" sz="3000" dirty="0">
                <a:solidFill>
                  <a:schemeClr val="tx1"/>
                </a:solidFill>
                <a:latin typeface="Roboto Medium" pitchFamily="2" charset="0"/>
                <a:ea typeface="Roboto Medium" pitchFamily="2" charset="0"/>
              </a:rPr>
              <a:t>Taking Your Relationship with God, </a:t>
            </a:r>
            <a:br>
              <a:rPr lang="en-US" sz="3000" dirty="0">
                <a:solidFill>
                  <a:schemeClr val="tx1"/>
                </a:solidFill>
                <a:latin typeface="Roboto Medium" pitchFamily="2" charset="0"/>
                <a:ea typeface="Roboto Medium" pitchFamily="2" charset="0"/>
              </a:rPr>
            </a:br>
            <a:r>
              <a:rPr lang="en-US" sz="3000" dirty="0">
                <a:solidFill>
                  <a:schemeClr val="tx1"/>
                </a:solidFill>
                <a:latin typeface="Roboto Medium" pitchFamily="2" charset="0"/>
                <a:ea typeface="Roboto Medium" pitchFamily="2" charset="0"/>
              </a:rPr>
              <a:t>and Your Marriage, to a Higher Level</a:t>
            </a:r>
          </a:p>
        </p:txBody>
      </p:sp>
    </p:spTree>
    <p:extLst>
      <p:ext uri="{BB962C8B-B14F-4D97-AF65-F5344CB8AC3E}">
        <p14:creationId xmlns:p14="http://schemas.microsoft.com/office/powerpoint/2010/main" val="403755487"/>
      </p:ext>
    </p:extLst>
  </p:cSld>
  <p:clrMapOvr>
    <a:masterClrMapping/>
  </p:clrMapOvr>
</p:sld>
</file>

<file path=ppt/theme/theme1.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Theme">
  <a:themeElements>
    <a:clrScheme name="Custom 3">
      <a:dk1>
        <a:srgbClr val="000000"/>
      </a:dk1>
      <a:lt1>
        <a:srgbClr val="FFFFFF"/>
      </a:lt1>
      <a:dk2>
        <a:srgbClr val="000000"/>
      </a:dk2>
      <a:lt2>
        <a:srgbClr val="000000"/>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ustom Design">
  <a:themeElements>
    <a:clrScheme name="Custom 1">
      <a:dk1>
        <a:sysClr val="windowText" lastClr="000000"/>
      </a:dk1>
      <a:lt1>
        <a:sysClr val="window" lastClr="FFFFFF"/>
      </a:lt1>
      <a:dk2>
        <a:srgbClr val="000000"/>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11706</TotalTime>
  <Words>5089</Words>
  <Application>Microsoft Office PowerPoint</Application>
  <PresentationFormat>Widescreen</PresentationFormat>
  <Paragraphs>498</Paragraphs>
  <Slides>28</Slides>
  <Notes>28</Notes>
  <HiddenSlides>2</HiddenSlides>
  <MMClips>0</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28</vt:i4>
      </vt:variant>
    </vt:vector>
  </HeadingPairs>
  <TitlesOfParts>
    <vt:vector size="47" baseType="lpstr">
      <vt:lpstr>Arial</vt:lpstr>
      <vt:lpstr>Arial Black</vt:lpstr>
      <vt:lpstr>Calibri</vt:lpstr>
      <vt:lpstr>Calibri Light</vt:lpstr>
      <vt:lpstr>Cambria</vt:lpstr>
      <vt:lpstr>Century Gothic</vt:lpstr>
      <vt:lpstr>Roboto Light</vt:lpstr>
      <vt:lpstr>Roboto Medium</vt:lpstr>
      <vt:lpstr>Roboto-Light</vt:lpstr>
      <vt:lpstr>Roboto-Medium</vt:lpstr>
      <vt:lpstr>Wingdings</vt:lpstr>
      <vt:lpstr>2_Office Theme</vt:lpstr>
      <vt:lpstr>5_Custom Design</vt:lpstr>
      <vt:lpstr>3_Custom Design</vt:lpstr>
      <vt:lpstr>4_Custom Design</vt:lpstr>
      <vt:lpstr>2_Custom Design</vt:lpstr>
      <vt:lpstr>1_Custom Design</vt:lpstr>
      <vt:lpstr>1_Office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 Can Make a Difference as a Couple Your Marriage, Your Church, Your Community</vt:lpstr>
      <vt:lpstr>PowerPoint Presentation</vt:lpstr>
      <vt:lpstr>FamilyLife Small-Group Benefits</vt:lpstr>
      <vt:lpstr>Small Group Time-Saving Benefits</vt:lpstr>
      <vt:lpstr>Small Group Leader Preparation</vt:lpstr>
      <vt:lpstr>                   – Decide What Type of Group </vt:lpstr>
      <vt:lpstr>                   – Decide What Type of Group </vt:lpstr>
      <vt:lpstr>                   – Decide What Type of Group </vt:lpstr>
      <vt:lpstr>                   – Decide What Type of Group </vt:lpstr>
      <vt:lpstr>PowerPoint Presentation</vt:lpstr>
      <vt:lpstr>Whenever possible, let the participants decide.</vt:lpstr>
      <vt:lpstr>PowerPoint Presentation</vt:lpstr>
      <vt:lpstr>PowerPoint Presentation</vt:lpstr>
      <vt:lpstr>FamilyLife Resources Ensure Excellence</vt:lpstr>
      <vt:lpstr>PowerPoint Presentation</vt:lpstr>
      <vt:lpstr>PowerPoint Presentation</vt:lpstr>
      <vt:lpstr>– Create an Inviting Atmosphere</vt:lpstr>
      <vt:lpstr>PowerPoint Presentation</vt:lpstr>
      <vt:lpstr>PowerPoint Presentation</vt:lpstr>
      <vt:lpstr>Hidden slide for PRESENTER overview notes on animation and handouts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Small Group Training</dc:subject>
  <dc:creator>Kit and Drew Coons;Tim Steele</dc:creator>
  <cp:keywords>Training</cp:keywords>
  <cp:lastModifiedBy>Jayna Richardson</cp:lastModifiedBy>
  <cp:revision>407</cp:revision>
  <cp:lastPrinted>2020-08-09T02:54:33Z</cp:lastPrinted>
  <dcterms:created xsi:type="dcterms:W3CDTF">2020-06-17T14:02:06Z</dcterms:created>
  <dcterms:modified xsi:type="dcterms:W3CDTF">2021-01-08T13:34:44Z</dcterms:modified>
</cp:coreProperties>
</file>